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2"/>
  </p:notesMasterIdLst>
  <p:sldIdLst>
    <p:sldId id="256" r:id="rId2"/>
    <p:sldId id="260" r:id="rId3"/>
    <p:sldId id="283" r:id="rId4"/>
    <p:sldId id="259" r:id="rId5"/>
    <p:sldId id="261" r:id="rId6"/>
    <p:sldId id="275" r:id="rId7"/>
    <p:sldId id="311" r:id="rId8"/>
    <p:sldId id="269" r:id="rId9"/>
    <p:sldId id="312" r:id="rId10"/>
    <p:sldId id="314" r:id="rId11"/>
  </p:sldIdLst>
  <p:sldSz cx="9144000" cy="5143500" type="screen16x9"/>
  <p:notesSz cx="6858000" cy="9144000"/>
  <p:embeddedFontLst>
    <p:embeddedFont>
      <p:font typeface="DM Sans" pitchFamily="2" charset="0"/>
      <p:regular r:id="rId13"/>
      <p:bold r:id="rId14"/>
      <p:italic r:id="rId15"/>
      <p:boldItalic r:id="rId16"/>
    </p:embeddedFont>
    <p:embeddedFont>
      <p:font typeface="Figtree"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D9DA7A2-CDE3-435D-8AC0-523294FDB142}">
  <a:tblStyle styleId="{3D9DA7A2-CDE3-435D-8AC0-523294FDB14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DF6936B-420F-4A9F-B168-11A47DA9202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93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2.png>
</file>

<file path=ppt/media/image3.jpg>
</file>

<file path=ppt/media/image4.jp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25346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3" cy="5143501"/>
          </a:xfrm>
          <a:prstGeom prst="rect">
            <a:avLst/>
          </a:prstGeom>
          <a:noFill/>
          <a:ln>
            <a:noFill/>
          </a:ln>
        </p:spPr>
      </p:pic>
      <p:sp>
        <p:nvSpPr>
          <p:cNvPr id="10" name="Google Shape;10;p2"/>
          <p:cNvSpPr txBox="1">
            <a:spLocks noGrp="1"/>
          </p:cNvSpPr>
          <p:nvPr>
            <p:ph type="ctrTitle"/>
          </p:nvPr>
        </p:nvSpPr>
        <p:spPr>
          <a:xfrm>
            <a:off x="713225" y="1432275"/>
            <a:ext cx="4646400" cy="16101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4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51" y="3235425"/>
            <a:ext cx="4646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a:off x="5359625" y="1025301"/>
            <a:ext cx="3093000" cy="3093000"/>
          </a:xfrm>
          <a:prstGeom prst="ellipse">
            <a:avLst/>
          </a:prstGeom>
          <a:noFill/>
          <a:ln w="19050" cap="flat" cmpd="sng">
            <a:solidFill>
              <a:schemeClr val="dk1"/>
            </a:solidFill>
            <a:prstDash val="solid"/>
            <a:round/>
            <a:headEnd type="none" w="sm" len="sm"/>
            <a:tailEnd type="none" w="sm" len="sm"/>
          </a:ln>
          <a:effectLst>
            <a:outerShdw blurRad="728663" algn="bl" rotWithShape="0">
              <a:schemeClr val="dk1">
                <a:alpha val="46000"/>
              </a:schemeClr>
            </a:outerShdw>
          </a:effectLst>
        </p:spPr>
      </p:sp>
      <p:grpSp>
        <p:nvGrpSpPr>
          <p:cNvPr id="13" name="Google Shape;13;p2"/>
          <p:cNvGrpSpPr/>
          <p:nvPr/>
        </p:nvGrpSpPr>
        <p:grpSpPr>
          <a:xfrm>
            <a:off x="-3321826" y="-3902865"/>
            <a:ext cx="11422156" cy="13366291"/>
            <a:chOff x="-3321826" y="-3902865"/>
            <a:chExt cx="11422156" cy="13366291"/>
          </a:xfrm>
        </p:grpSpPr>
        <p:pic>
          <p:nvPicPr>
            <p:cNvPr id="14" name="Google Shape;14;p2"/>
            <p:cNvPicPr preferRelativeResize="0"/>
            <p:nvPr/>
          </p:nvPicPr>
          <p:blipFill>
            <a:blip r:embed="rId3">
              <a:alphaModFix/>
            </a:blip>
            <a:stretch>
              <a:fillRect/>
            </a:stretch>
          </p:blipFill>
          <p:spPr>
            <a:xfrm>
              <a:off x="521854" y="-3902865"/>
              <a:ext cx="7578476" cy="6477326"/>
            </a:xfrm>
            <a:prstGeom prst="rect">
              <a:avLst/>
            </a:prstGeom>
            <a:noFill/>
            <a:ln>
              <a:noFill/>
            </a:ln>
          </p:spPr>
        </p:pic>
        <p:pic>
          <p:nvPicPr>
            <p:cNvPr id="15" name="Google Shape;15;p2"/>
            <p:cNvPicPr preferRelativeResize="0"/>
            <p:nvPr/>
          </p:nvPicPr>
          <p:blipFill>
            <a:blip r:embed="rId3">
              <a:alphaModFix/>
            </a:blip>
            <a:stretch>
              <a:fillRect/>
            </a:stretch>
          </p:blipFill>
          <p:spPr>
            <a:xfrm>
              <a:off x="-3321826" y="2986100"/>
              <a:ext cx="7578476" cy="6477326"/>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30"/>
        <p:cNvGrpSpPr/>
        <p:nvPr/>
      </p:nvGrpSpPr>
      <p:grpSpPr>
        <a:xfrm>
          <a:off x="0" y="0"/>
          <a:ext cx="0" cy="0"/>
          <a:chOff x="0" y="0"/>
          <a:chExt cx="0" cy="0"/>
        </a:xfrm>
      </p:grpSpPr>
      <p:pic>
        <p:nvPicPr>
          <p:cNvPr id="231" name="Google Shape;231;p31"/>
          <p:cNvPicPr preferRelativeResize="0"/>
          <p:nvPr/>
        </p:nvPicPr>
        <p:blipFill>
          <a:blip r:embed="rId2">
            <a:alphaModFix/>
          </a:blip>
          <a:stretch>
            <a:fillRect/>
          </a:stretch>
        </p:blipFill>
        <p:spPr>
          <a:xfrm>
            <a:off x="-25" y="0"/>
            <a:ext cx="9144003" cy="5143501"/>
          </a:xfrm>
          <a:prstGeom prst="rect">
            <a:avLst/>
          </a:prstGeom>
          <a:noFill/>
          <a:ln>
            <a:noFill/>
          </a:ln>
        </p:spPr>
      </p:pic>
      <p:grpSp>
        <p:nvGrpSpPr>
          <p:cNvPr id="232" name="Google Shape;232;p31"/>
          <p:cNvGrpSpPr/>
          <p:nvPr/>
        </p:nvGrpSpPr>
        <p:grpSpPr>
          <a:xfrm>
            <a:off x="0" y="0"/>
            <a:ext cx="9144000" cy="5143501"/>
            <a:chOff x="0" y="0"/>
            <a:chExt cx="9144000" cy="5143501"/>
          </a:xfrm>
        </p:grpSpPr>
        <p:pic>
          <p:nvPicPr>
            <p:cNvPr id="233" name="Google Shape;233;p31"/>
            <p:cNvPicPr preferRelativeResize="0"/>
            <p:nvPr/>
          </p:nvPicPr>
          <p:blipFill rotWithShape="1">
            <a:blip r:embed="rId3">
              <a:alphaModFix/>
            </a:blip>
            <a:srcRect l="10338" t="7821" r="56810" b="61006"/>
            <a:stretch/>
          </p:blipFill>
          <p:spPr>
            <a:xfrm>
              <a:off x="6654399" y="3124375"/>
              <a:ext cx="2489601" cy="2019126"/>
            </a:xfrm>
            <a:prstGeom prst="rect">
              <a:avLst/>
            </a:prstGeom>
            <a:noFill/>
            <a:ln>
              <a:noFill/>
            </a:ln>
          </p:spPr>
        </p:pic>
        <p:pic>
          <p:nvPicPr>
            <p:cNvPr id="234" name="Google Shape;234;p31"/>
            <p:cNvPicPr preferRelativeResize="0"/>
            <p:nvPr/>
          </p:nvPicPr>
          <p:blipFill rotWithShape="1">
            <a:blip r:embed="rId3">
              <a:alphaModFix/>
            </a:blip>
            <a:srcRect l="53258" t="56993" r="13889" b="3492"/>
            <a:stretch/>
          </p:blipFill>
          <p:spPr>
            <a:xfrm>
              <a:off x="0" y="0"/>
              <a:ext cx="2489601" cy="2559376"/>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pic>
        <p:nvPicPr>
          <p:cNvPr id="17" name="Google Shape;17;p3"/>
          <p:cNvPicPr preferRelativeResize="0"/>
          <p:nvPr/>
        </p:nvPicPr>
        <p:blipFill>
          <a:blip r:embed="rId2">
            <a:alphaModFix/>
          </a:blip>
          <a:stretch>
            <a:fillRect/>
          </a:stretch>
        </p:blipFill>
        <p:spPr>
          <a:xfrm>
            <a:off x="-25" y="0"/>
            <a:ext cx="9144003" cy="5143501"/>
          </a:xfrm>
          <a:prstGeom prst="rect">
            <a:avLst/>
          </a:prstGeom>
          <a:noFill/>
          <a:ln>
            <a:noFill/>
          </a:ln>
        </p:spPr>
      </p:pic>
      <p:sp>
        <p:nvSpPr>
          <p:cNvPr id="18" name="Google Shape;18;p3"/>
          <p:cNvSpPr txBox="1">
            <a:spLocks noGrp="1"/>
          </p:cNvSpPr>
          <p:nvPr>
            <p:ph type="title"/>
          </p:nvPr>
        </p:nvSpPr>
        <p:spPr>
          <a:xfrm>
            <a:off x="4677775" y="2357150"/>
            <a:ext cx="3753000" cy="1624800"/>
          </a:xfrm>
          <a:prstGeom prst="rect">
            <a:avLst/>
          </a:prstGeom>
        </p:spPr>
        <p:txBody>
          <a:bodyPr spcFirstLastPara="1" wrap="square" lIns="91425" tIns="91425" rIns="91425" bIns="91425" anchor="t" anchorCtr="0">
            <a:noAutofit/>
          </a:bodyPr>
          <a:lstStyle>
            <a:lvl1pPr lvl="0" algn="r">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7295450" y="1161550"/>
            <a:ext cx="1135200" cy="915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5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 name="Google Shape;20;p3"/>
          <p:cNvSpPr>
            <a:spLocks noGrp="1"/>
          </p:cNvSpPr>
          <p:nvPr>
            <p:ph type="pic" idx="3"/>
          </p:nvPr>
        </p:nvSpPr>
        <p:spPr>
          <a:xfrm>
            <a:off x="713225" y="1025301"/>
            <a:ext cx="3093000" cy="3093000"/>
          </a:xfrm>
          <a:prstGeom prst="ellipse">
            <a:avLst/>
          </a:prstGeom>
          <a:noFill/>
          <a:ln w="19050" cap="flat" cmpd="sng">
            <a:solidFill>
              <a:schemeClr val="dk1"/>
            </a:solidFill>
            <a:prstDash val="solid"/>
            <a:round/>
            <a:headEnd type="none" w="sm" len="sm"/>
            <a:tailEnd type="none" w="sm" len="sm"/>
          </a:ln>
          <a:effectLst>
            <a:outerShdw blurRad="728663" algn="bl" rotWithShape="0">
              <a:schemeClr val="dk1">
                <a:alpha val="46000"/>
              </a:schemeClr>
            </a:outerShdw>
          </a:effectLst>
        </p:spPr>
      </p:sp>
      <p:grpSp>
        <p:nvGrpSpPr>
          <p:cNvPr id="21" name="Google Shape;21;p3"/>
          <p:cNvGrpSpPr/>
          <p:nvPr/>
        </p:nvGrpSpPr>
        <p:grpSpPr>
          <a:xfrm>
            <a:off x="1320954" y="-3902865"/>
            <a:ext cx="11455672" cy="13355066"/>
            <a:chOff x="1320954" y="-3902865"/>
            <a:chExt cx="11455672" cy="13355066"/>
          </a:xfrm>
        </p:grpSpPr>
        <p:pic>
          <p:nvPicPr>
            <p:cNvPr id="22" name="Google Shape;22;p3"/>
            <p:cNvPicPr preferRelativeResize="0"/>
            <p:nvPr/>
          </p:nvPicPr>
          <p:blipFill>
            <a:blip r:embed="rId3">
              <a:alphaModFix/>
            </a:blip>
            <a:stretch>
              <a:fillRect/>
            </a:stretch>
          </p:blipFill>
          <p:spPr>
            <a:xfrm>
              <a:off x="1320954" y="-3902865"/>
              <a:ext cx="7578476" cy="6477326"/>
            </a:xfrm>
            <a:prstGeom prst="rect">
              <a:avLst/>
            </a:prstGeom>
            <a:noFill/>
            <a:ln>
              <a:noFill/>
            </a:ln>
          </p:spPr>
        </p:pic>
        <p:pic>
          <p:nvPicPr>
            <p:cNvPr id="23" name="Google Shape;23;p3"/>
            <p:cNvPicPr preferRelativeResize="0"/>
            <p:nvPr/>
          </p:nvPicPr>
          <p:blipFill>
            <a:blip r:embed="rId3">
              <a:alphaModFix/>
            </a:blip>
            <a:stretch>
              <a:fillRect/>
            </a:stretch>
          </p:blipFill>
          <p:spPr>
            <a:xfrm>
              <a:off x="5198149" y="2974875"/>
              <a:ext cx="7578476" cy="6477326"/>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pic>
        <p:nvPicPr>
          <p:cNvPr id="30" name="Google Shape;30;p5"/>
          <p:cNvPicPr preferRelativeResize="0"/>
          <p:nvPr/>
        </p:nvPicPr>
        <p:blipFill>
          <a:blip r:embed="rId2">
            <a:alphaModFix/>
          </a:blip>
          <a:stretch>
            <a:fillRect/>
          </a:stretch>
        </p:blipFill>
        <p:spPr>
          <a:xfrm>
            <a:off x="-25" y="0"/>
            <a:ext cx="9144003" cy="5143501"/>
          </a:xfrm>
          <a:prstGeom prst="rect">
            <a:avLst/>
          </a:prstGeom>
          <a:noFill/>
          <a:ln>
            <a:noFill/>
          </a:ln>
        </p:spPr>
      </p:pic>
      <p:grpSp>
        <p:nvGrpSpPr>
          <p:cNvPr id="31" name="Google Shape;31;p5"/>
          <p:cNvGrpSpPr/>
          <p:nvPr/>
        </p:nvGrpSpPr>
        <p:grpSpPr>
          <a:xfrm>
            <a:off x="-1" y="-2"/>
            <a:ext cx="9144001" cy="5143500"/>
            <a:chOff x="-1" y="-2"/>
            <a:chExt cx="9144001" cy="5143500"/>
          </a:xfrm>
        </p:grpSpPr>
        <p:pic>
          <p:nvPicPr>
            <p:cNvPr id="32" name="Google Shape;32;p5"/>
            <p:cNvPicPr preferRelativeResize="0"/>
            <p:nvPr/>
          </p:nvPicPr>
          <p:blipFill rotWithShape="1">
            <a:blip r:embed="rId3">
              <a:alphaModFix/>
            </a:blip>
            <a:srcRect l="3061" t="8885" r="64086" b="11704"/>
            <a:stretch/>
          </p:blipFill>
          <p:spPr>
            <a:xfrm flipH="1">
              <a:off x="-1" y="-2"/>
              <a:ext cx="2489601" cy="5143500"/>
            </a:xfrm>
            <a:prstGeom prst="rect">
              <a:avLst/>
            </a:prstGeom>
            <a:noFill/>
            <a:ln>
              <a:noFill/>
            </a:ln>
          </p:spPr>
        </p:pic>
        <p:pic>
          <p:nvPicPr>
            <p:cNvPr id="33" name="Google Shape;33;p5"/>
            <p:cNvPicPr preferRelativeResize="0"/>
            <p:nvPr/>
          </p:nvPicPr>
          <p:blipFill rotWithShape="1">
            <a:blip r:embed="rId3">
              <a:alphaModFix/>
            </a:blip>
            <a:srcRect l="57660" t="8369" r="9487" b="12221"/>
            <a:stretch/>
          </p:blipFill>
          <p:spPr>
            <a:xfrm flipH="1">
              <a:off x="6654399" y="-2"/>
              <a:ext cx="2489601" cy="5143500"/>
            </a:xfrm>
            <a:prstGeom prst="rect">
              <a:avLst/>
            </a:prstGeom>
            <a:noFill/>
            <a:ln>
              <a:noFill/>
            </a:ln>
          </p:spPr>
        </p:pic>
      </p:grpSp>
      <p:sp>
        <p:nvSpPr>
          <p:cNvPr id="34" name="Google Shape;3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 name="Google Shape;35;p5"/>
          <p:cNvSpPr txBox="1">
            <a:spLocks noGrp="1"/>
          </p:cNvSpPr>
          <p:nvPr>
            <p:ph type="subTitle" idx="1"/>
          </p:nvPr>
        </p:nvSpPr>
        <p:spPr>
          <a:xfrm>
            <a:off x="5055284"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2"/>
          </p:nvPr>
        </p:nvSpPr>
        <p:spPr>
          <a:xfrm>
            <a:off x="1583300"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7" name="Google Shape;37;p5"/>
          <p:cNvSpPr txBox="1">
            <a:spLocks noGrp="1"/>
          </p:cNvSpPr>
          <p:nvPr>
            <p:ph type="subTitle" idx="3"/>
          </p:nvPr>
        </p:nvSpPr>
        <p:spPr>
          <a:xfrm>
            <a:off x="50552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Figtree"/>
              <a:buNone/>
              <a:defRPr sz="2200" b="1">
                <a:solidFill>
                  <a:schemeClr val="dk1"/>
                </a:solidFill>
                <a:latin typeface="Figtree"/>
                <a:ea typeface="Figtree"/>
                <a:cs typeface="Figtree"/>
                <a:sym typeface="Figtree"/>
              </a:defRPr>
            </a:lvl1pPr>
            <a:lvl2pPr lvl="1" algn="ctr" rtl="0">
              <a:lnSpc>
                <a:spcPct val="100000"/>
              </a:lnSpc>
              <a:spcBef>
                <a:spcPts val="0"/>
              </a:spcBef>
              <a:spcAft>
                <a:spcPts val="0"/>
              </a:spcAft>
              <a:buSzPts val="2200"/>
              <a:buFont typeface="Figtree"/>
              <a:buNone/>
              <a:defRPr sz="2200">
                <a:latin typeface="Figtree"/>
                <a:ea typeface="Figtree"/>
                <a:cs typeface="Figtree"/>
                <a:sym typeface="Figtree"/>
              </a:defRPr>
            </a:lvl2pPr>
            <a:lvl3pPr lvl="2" algn="ctr" rtl="0">
              <a:lnSpc>
                <a:spcPct val="100000"/>
              </a:lnSpc>
              <a:spcBef>
                <a:spcPts val="0"/>
              </a:spcBef>
              <a:spcAft>
                <a:spcPts val="0"/>
              </a:spcAft>
              <a:buSzPts val="2200"/>
              <a:buFont typeface="Figtree"/>
              <a:buNone/>
              <a:defRPr sz="2200">
                <a:latin typeface="Figtree"/>
                <a:ea typeface="Figtree"/>
                <a:cs typeface="Figtree"/>
                <a:sym typeface="Figtree"/>
              </a:defRPr>
            </a:lvl3pPr>
            <a:lvl4pPr lvl="3" algn="ctr" rtl="0">
              <a:lnSpc>
                <a:spcPct val="100000"/>
              </a:lnSpc>
              <a:spcBef>
                <a:spcPts val="0"/>
              </a:spcBef>
              <a:spcAft>
                <a:spcPts val="0"/>
              </a:spcAft>
              <a:buSzPts val="2200"/>
              <a:buFont typeface="Figtree"/>
              <a:buNone/>
              <a:defRPr sz="2200">
                <a:latin typeface="Figtree"/>
                <a:ea typeface="Figtree"/>
                <a:cs typeface="Figtree"/>
                <a:sym typeface="Figtree"/>
              </a:defRPr>
            </a:lvl4pPr>
            <a:lvl5pPr lvl="4" algn="ctr" rtl="0">
              <a:lnSpc>
                <a:spcPct val="100000"/>
              </a:lnSpc>
              <a:spcBef>
                <a:spcPts val="0"/>
              </a:spcBef>
              <a:spcAft>
                <a:spcPts val="0"/>
              </a:spcAft>
              <a:buSzPts val="2200"/>
              <a:buFont typeface="Figtree"/>
              <a:buNone/>
              <a:defRPr sz="2200">
                <a:latin typeface="Figtree"/>
                <a:ea typeface="Figtree"/>
                <a:cs typeface="Figtree"/>
                <a:sym typeface="Figtree"/>
              </a:defRPr>
            </a:lvl5pPr>
            <a:lvl6pPr lvl="5" algn="ctr" rtl="0">
              <a:lnSpc>
                <a:spcPct val="100000"/>
              </a:lnSpc>
              <a:spcBef>
                <a:spcPts val="0"/>
              </a:spcBef>
              <a:spcAft>
                <a:spcPts val="0"/>
              </a:spcAft>
              <a:buSzPts val="2200"/>
              <a:buFont typeface="Figtree"/>
              <a:buNone/>
              <a:defRPr sz="2200">
                <a:latin typeface="Figtree"/>
                <a:ea typeface="Figtree"/>
                <a:cs typeface="Figtree"/>
                <a:sym typeface="Figtree"/>
              </a:defRPr>
            </a:lvl6pPr>
            <a:lvl7pPr lvl="6" algn="ctr" rtl="0">
              <a:lnSpc>
                <a:spcPct val="100000"/>
              </a:lnSpc>
              <a:spcBef>
                <a:spcPts val="0"/>
              </a:spcBef>
              <a:spcAft>
                <a:spcPts val="0"/>
              </a:spcAft>
              <a:buSzPts val="2200"/>
              <a:buFont typeface="Figtree"/>
              <a:buNone/>
              <a:defRPr sz="2200">
                <a:latin typeface="Figtree"/>
                <a:ea typeface="Figtree"/>
                <a:cs typeface="Figtree"/>
                <a:sym typeface="Figtree"/>
              </a:defRPr>
            </a:lvl7pPr>
            <a:lvl8pPr lvl="7" algn="ctr" rtl="0">
              <a:lnSpc>
                <a:spcPct val="100000"/>
              </a:lnSpc>
              <a:spcBef>
                <a:spcPts val="0"/>
              </a:spcBef>
              <a:spcAft>
                <a:spcPts val="0"/>
              </a:spcAft>
              <a:buSzPts val="2200"/>
              <a:buFont typeface="Figtree"/>
              <a:buNone/>
              <a:defRPr sz="2200">
                <a:latin typeface="Figtree"/>
                <a:ea typeface="Figtree"/>
                <a:cs typeface="Figtree"/>
                <a:sym typeface="Figtree"/>
              </a:defRPr>
            </a:lvl8pPr>
            <a:lvl9pPr lvl="8" algn="ctr" rtl="0">
              <a:lnSpc>
                <a:spcPct val="100000"/>
              </a:lnSpc>
              <a:spcBef>
                <a:spcPts val="0"/>
              </a:spcBef>
              <a:spcAft>
                <a:spcPts val="0"/>
              </a:spcAft>
              <a:buSzPts val="2200"/>
              <a:buFont typeface="Figtree"/>
              <a:buNone/>
              <a:defRPr sz="2200">
                <a:latin typeface="Figtree"/>
                <a:ea typeface="Figtree"/>
                <a:cs typeface="Figtree"/>
                <a:sym typeface="Figtree"/>
              </a:defRPr>
            </a:lvl9pPr>
          </a:lstStyle>
          <a:p>
            <a:endParaRPr/>
          </a:p>
        </p:txBody>
      </p:sp>
      <p:sp>
        <p:nvSpPr>
          <p:cNvPr id="38" name="Google Shape;38;p5"/>
          <p:cNvSpPr txBox="1">
            <a:spLocks noGrp="1"/>
          </p:cNvSpPr>
          <p:nvPr>
            <p:ph type="subTitle" idx="4"/>
          </p:nvPr>
        </p:nvSpPr>
        <p:spPr>
          <a:xfrm>
            <a:off x="15830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Figtree"/>
              <a:buNone/>
              <a:defRPr sz="2200" b="1">
                <a:solidFill>
                  <a:schemeClr val="dk1"/>
                </a:solidFill>
                <a:latin typeface="Figtree"/>
                <a:ea typeface="Figtree"/>
                <a:cs typeface="Figtree"/>
                <a:sym typeface="Figtree"/>
              </a:defRPr>
            </a:lvl1pPr>
            <a:lvl2pPr lvl="1" algn="ctr" rtl="0">
              <a:lnSpc>
                <a:spcPct val="100000"/>
              </a:lnSpc>
              <a:spcBef>
                <a:spcPts val="0"/>
              </a:spcBef>
              <a:spcAft>
                <a:spcPts val="0"/>
              </a:spcAft>
              <a:buSzPts val="2200"/>
              <a:buFont typeface="Figtree"/>
              <a:buNone/>
              <a:defRPr sz="2200">
                <a:latin typeface="Figtree"/>
                <a:ea typeface="Figtree"/>
                <a:cs typeface="Figtree"/>
                <a:sym typeface="Figtree"/>
              </a:defRPr>
            </a:lvl2pPr>
            <a:lvl3pPr lvl="2" algn="ctr" rtl="0">
              <a:lnSpc>
                <a:spcPct val="100000"/>
              </a:lnSpc>
              <a:spcBef>
                <a:spcPts val="0"/>
              </a:spcBef>
              <a:spcAft>
                <a:spcPts val="0"/>
              </a:spcAft>
              <a:buSzPts val="2200"/>
              <a:buFont typeface="Figtree"/>
              <a:buNone/>
              <a:defRPr sz="2200">
                <a:latin typeface="Figtree"/>
                <a:ea typeface="Figtree"/>
                <a:cs typeface="Figtree"/>
                <a:sym typeface="Figtree"/>
              </a:defRPr>
            </a:lvl3pPr>
            <a:lvl4pPr lvl="3" algn="ctr" rtl="0">
              <a:lnSpc>
                <a:spcPct val="100000"/>
              </a:lnSpc>
              <a:spcBef>
                <a:spcPts val="0"/>
              </a:spcBef>
              <a:spcAft>
                <a:spcPts val="0"/>
              </a:spcAft>
              <a:buSzPts val="2200"/>
              <a:buFont typeface="Figtree"/>
              <a:buNone/>
              <a:defRPr sz="2200">
                <a:latin typeface="Figtree"/>
                <a:ea typeface="Figtree"/>
                <a:cs typeface="Figtree"/>
                <a:sym typeface="Figtree"/>
              </a:defRPr>
            </a:lvl4pPr>
            <a:lvl5pPr lvl="4" algn="ctr" rtl="0">
              <a:lnSpc>
                <a:spcPct val="100000"/>
              </a:lnSpc>
              <a:spcBef>
                <a:spcPts val="0"/>
              </a:spcBef>
              <a:spcAft>
                <a:spcPts val="0"/>
              </a:spcAft>
              <a:buSzPts val="2200"/>
              <a:buFont typeface="Figtree"/>
              <a:buNone/>
              <a:defRPr sz="2200">
                <a:latin typeface="Figtree"/>
                <a:ea typeface="Figtree"/>
                <a:cs typeface="Figtree"/>
                <a:sym typeface="Figtree"/>
              </a:defRPr>
            </a:lvl5pPr>
            <a:lvl6pPr lvl="5" algn="ctr" rtl="0">
              <a:lnSpc>
                <a:spcPct val="100000"/>
              </a:lnSpc>
              <a:spcBef>
                <a:spcPts val="0"/>
              </a:spcBef>
              <a:spcAft>
                <a:spcPts val="0"/>
              </a:spcAft>
              <a:buSzPts val="2200"/>
              <a:buFont typeface="Figtree"/>
              <a:buNone/>
              <a:defRPr sz="2200">
                <a:latin typeface="Figtree"/>
                <a:ea typeface="Figtree"/>
                <a:cs typeface="Figtree"/>
                <a:sym typeface="Figtree"/>
              </a:defRPr>
            </a:lvl6pPr>
            <a:lvl7pPr lvl="6" algn="ctr" rtl="0">
              <a:lnSpc>
                <a:spcPct val="100000"/>
              </a:lnSpc>
              <a:spcBef>
                <a:spcPts val="0"/>
              </a:spcBef>
              <a:spcAft>
                <a:spcPts val="0"/>
              </a:spcAft>
              <a:buSzPts val="2200"/>
              <a:buFont typeface="Figtree"/>
              <a:buNone/>
              <a:defRPr sz="2200">
                <a:latin typeface="Figtree"/>
                <a:ea typeface="Figtree"/>
                <a:cs typeface="Figtree"/>
                <a:sym typeface="Figtree"/>
              </a:defRPr>
            </a:lvl7pPr>
            <a:lvl8pPr lvl="7" algn="ctr" rtl="0">
              <a:lnSpc>
                <a:spcPct val="100000"/>
              </a:lnSpc>
              <a:spcBef>
                <a:spcPts val="0"/>
              </a:spcBef>
              <a:spcAft>
                <a:spcPts val="0"/>
              </a:spcAft>
              <a:buSzPts val="2200"/>
              <a:buFont typeface="Figtree"/>
              <a:buNone/>
              <a:defRPr sz="2200">
                <a:latin typeface="Figtree"/>
                <a:ea typeface="Figtree"/>
                <a:cs typeface="Figtree"/>
                <a:sym typeface="Figtree"/>
              </a:defRPr>
            </a:lvl8pPr>
            <a:lvl9pPr lvl="8" algn="ctr" rtl="0">
              <a:lnSpc>
                <a:spcPct val="100000"/>
              </a:lnSpc>
              <a:spcBef>
                <a:spcPts val="0"/>
              </a:spcBef>
              <a:spcAft>
                <a:spcPts val="0"/>
              </a:spcAft>
              <a:buSzPts val="2200"/>
              <a:buFont typeface="Figtree"/>
              <a:buNone/>
              <a:defRPr sz="2200">
                <a:latin typeface="Figtree"/>
                <a:ea typeface="Figtree"/>
                <a:cs typeface="Figtree"/>
                <a:sym typeface="Figtre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7"/>
        <p:cNvGrpSpPr/>
        <p:nvPr/>
      </p:nvGrpSpPr>
      <p:grpSpPr>
        <a:xfrm>
          <a:off x="0" y="0"/>
          <a:ext cx="0" cy="0"/>
          <a:chOff x="0" y="0"/>
          <a:chExt cx="0" cy="0"/>
        </a:xfrm>
      </p:grpSpPr>
      <p:pic>
        <p:nvPicPr>
          <p:cNvPr id="58" name="Google Shape;58;p9"/>
          <p:cNvPicPr preferRelativeResize="0"/>
          <p:nvPr/>
        </p:nvPicPr>
        <p:blipFill>
          <a:blip r:embed="rId2">
            <a:alphaModFix/>
          </a:blip>
          <a:stretch>
            <a:fillRect/>
          </a:stretch>
        </p:blipFill>
        <p:spPr>
          <a:xfrm>
            <a:off x="-25" y="0"/>
            <a:ext cx="9144003" cy="5143501"/>
          </a:xfrm>
          <a:prstGeom prst="rect">
            <a:avLst/>
          </a:prstGeom>
          <a:noFill/>
          <a:ln>
            <a:noFill/>
          </a:ln>
        </p:spPr>
      </p:pic>
      <p:sp>
        <p:nvSpPr>
          <p:cNvPr id="59" name="Google Shape;59;p9"/>
          <p:cNvSpPr txBox="1">
            <a:spLocks noGrp="1"/>
          </p:cNvSpPr>
          <p:nvPr>
            <p:ph type="title"/>
          </p:nvPr>
        </p:nvSpPr>
        <p:spPr>
          <a:xfrm>
            <a:off x="2135550" y="1323040"/>
            <a:ext cx="4872900" cy="1187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0" name="Google Shape;60;p9"/>
          <p:cNvSpPr txBox="1">
            <a:spLocks noGrp="1"/>
          </p:cNvSpPr>
          <p:nvPr>
            <p:ph type="subTitle" idx="1"/>
          </p:nvPr>
        </p:nvSpPr>
        <p:spPr>
          <a:xfrm>
            <a:off x="2135550" y="289459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61" name="Google Shape;61;p9"/>
          <p:cNvGrpSpPr/>
          <p:nvPr/>
        </p:nvGrpSpPr>
        <p:grpSpPr>
          <a:xfrm>
            <a:off x="-3321826" y="-3902865"/>
            <a:ext cx="15991631" cy="13366291"/>
            <a:chOff x="-3321826" y="-3902865"/>
            <a:chExt cx="15991631" cy="13366291"/>
          </a:xfrm>
        </p:grpSpPr>
        <p:pic>
          <p:nvPicPr>
            <p:cNvPr id="62" name="Google Shape;62;p9"/>
            <p:cNvPicPr preferRelativeResize="0"/>
            <p:nvPr/>
          </p:nvPicPr>
          <p:blipFill>
            <a:blip r:embed="rId3">
              <a:alphaModFix/>
            </a:blip>
            <a:stretch>
              <a:fillRect/>
            </a:stretch>
          </p:blipFill>
          <p:spPr>
            <a:xfrm>
              <a:off x="5091329" y="-3902865"/>
              <a:ext cx="7578476" cy="6477326"/>
            </a:xfrm>
            <a:prstGeom prst="rect">
              <a:avLst/>
            </a:prstGeom>
            <a:noFill/>
            <a:ln>
              <a:noFill/>
            </a:ln>
          </p:spPr>
        </p:pic>
        <p:pic>
          <p:nvPicPr>
            <p:cNvPr id="63" name="Google Shape;63;p9"/>
            <p:cNvPicPr preferRelativeResize="0"/>
            <p:nvPr/>
          </p:nvPicPr>
          <p:blipFill>
            <a:blip r:embed="rId3">
              <a:alphaModFix/>
            </a:blip>
            <a:stretch>
              <a:fillRect/>
            </a:stretch>
          </p:blipFill>
          <p:spPr>
            <a:xfrm>
              <a:off x="-3321826" y="2986100"/>
              <a:ext cx="7578476" cy="6477326"/>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4"/>
        <p:cNvGrpSpPr/>
        <p:nvPr/>
      </p:nvGrpSpPr>
      <p:grpSpPr>
        <a:xfrm>
          <a:off x="0" y="0"/>
          <a:ext cx="0" cy="0"/>
          <a:chOff x="0" y="0"/>
          <a:chExt cx="0" cy="0"/>
        </a:xfrm>
      </p:grpSpPr>
      <p:sp>
        <p:nvSpPr>
          <p:cNvPr id="65" name="Google Shape;65;p10"/>
          <p:cNvSpPr>
            <a:spLocks noGrp="1"/>
          </p:cNvSpPr>
          <p:nvPr>
            <p:ph type="pic" idx="2"/>
          </p:nvPr>
        </p:nvSpPr>
        <p:spPr>
          <a:xfrm>
            <a:off x="0" y="0"/>
            <a:ext cx="9144000" cy="5143500"/>
          </a:xfrm>
          <a:prstGeom prst="rect">
            <a:avLst/>
          </a:prstGeom>
          <a:noFill/>
          <a:ln>
            <a:noFill/>
          </a:ln>
        </p:spPr>
      </p:sp>
      <p:sp>
        <p:nvSpPr>
          <p:cNvPr id="66" name="Google Shape;66;p10"/>
          <p:cNvSpPr txBox="1">
            <a:spLocks noGrp="1"/>
          </p:cNvSpPr>
          <p:nvPr>
            <p:ph type="title"/>
          </p:nvPr>
        </p:nvSpPr>
        <p:spPr>
          <a:xfrm>
            <a:off x="720000" y="3904400"/>
            <a:ext cx="7704000" cy="6996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11"/>
        <p:cNvGrpSpPr/>
        <p:nvPr/>
      </p:nvGrpSpPr>
      <p:grpSpPr>
        <a:xfrm>
          <a:off x="0" y="0"/>
          <a:ext cx="0" cy="0"/>
          <a:chOff x="0" y="0"/>
          <a:chExt cx="0" cy="0"/>
        </a:xfrm>
      </p:grpSpPr>
      <p:pic>
        <p:nvPicPr>
          <p:cNvPr id="112" name="Google Shape;112;p17"/>
          <p:cNvPicPr preferRelativeResize="0"/>
          <p:nvPr/>
        </p:nvPicPr>
        <p:blipFill>
          <a:blip r:embed="rId2">
            <a:alphaModFix/>
          </a:blip>
          <a:stretch>
            <a:fillRect/>
          </a:stretch>
        </p:blipFill>
        <p:spPr>
          <a:xfrm>
            <a:off x="-25" y="0"/>
            <a:ext cx="9144003" cy="5143501"/>
          </a:xfrm>
          <a:prstGeom prst="rect">
            <a:avLst/>
          </a:prstGeom>
          <a:noFill/>
          <a:ln>
            <a:noFill/>
          </a:ln>
        </p:spPr>
      </p:pic>
      <p:sp>
        <p:nvSpPr>
          <p:cNvPr id="113" name="Google Shape;113;p17"/>
          <p:cNvSpPr txBox="1">
            <a:spLocks noGrp="1"/>
          </p:cNvSpPr>
          <p:nvPr>
            <p:ph type="title"/>
          </p:nvPr>
        </p:nvSpPr>
        <p:spPr>
          <a:xfrm>
            <a:off x="5714875" y="1581888"/>
            <a:ext cx="2411100" cy="1063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endParaRPr/>
          </a:p>
        </p:txBody>
      </p:sp>
      <p:sp>
        <p:nvSpPr>
          <p:cNvPr id="114" name="Google Shape;114;p17"/>
          <p:cNvSpPr txBox="1">
            <a:spLocks noGrp="1"/>
          </p:cNvSpPr>
          <p:nvPr>
            <p:ph type="subTitle" idx="1"/>
          </p:nvPr>
        </p:nvSpPr>
        <p:spPr>
          <a:xfrm>
            <a:off x="5714875" y="2645088"/>
            <a:ext cx="2411100" cy="916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pic>
        <p:nvPicPr>
          <p:cNvPr id="115" name="Google Shape;115;p17"/>
          <p:cNvPicPr preferRelativeResize="0"/>
          <p:nvPr/>
        </p:nvPicPr>
        <p:blipFill rotWithShape="1">
          <a:blip r:embed="rId3">
            <a:alphaModFix/>
          </a:blip>
          <a:srcRect l="59142" t="53165" r="7739" b="5827"/>
          <a:stretch/>
        </p:blipFill>
        <p:spPr>
          <a:xfrm rot="5400000">
            <a:off x="6560989" y="-91163"/>
            <a:ext cx="2509849" cy="2656174"/>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29"/>
        <p:cNvGrpSpPr/>
        <p:nvPr/>
      </p:nvGrpSpPr>
      <p:grpSpPr>
        <a:xfrm>
          <a:off x="0" y="0"/>
          <a:ext cx="0" cy="0"/>
          <a:chOff x="0" y="0"/>
          <a:chExt cx="0" cy="0"/>
        </a:xfrm>
      </p:grpSpPr>
      <p:pic>
        <p:nvPicPr>
          <p:cNvPr id="130" name="Google Shape;130;p20"/>
          <p:cNvPicPr preferRelativeResize="0"/>
          <p:nvPr/>
        </p:nvPicPr>
        <p:blipFill>
          <a:blip r:embed="rId2">
            <a:alphaModFix/>
          </a:blip>
          <a:stretch>
            <a:fillRect/>
          </a:stretch>
        </p:blipFill>
        <p:spPr>
          <a:xfrm>
            <a:off x="-25" y="0"/>
            <a:ext cx="9144003" cy="5143501"/>
          </a:xfrm>
          <a:prstGeom prst="rect">
            <a:avLst/>
          </a:prstGeom>
          <a:noFill/>
          <a:ln>
            <a:noFill/>
          </a:ln>
        </p:spPr>
      </p:pic>
      <p:sp>
        <p:nvSpPr>
          <p:cNvPr id="131" name="Google Shape;131;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2" name="Google Shape;132;p20"/>
          <p:cNvSpPr txBox="1">
            <a:spLocks noGrp="1"/>
          </p:cNvSpPr>
          <p:nvPr>
            <p:ph type="subTitle" idx="1"/>
          </p:nvPr>
        </p:nvSpPr>
        <p:spPr>
          <a:xfrm>
            <a:off x="4938653" y="1388850"/>
            <a:ext cx="2967900" cy="2197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 name="Google Shape;133;p20"/>
          <p:cNvSpPr txBox="1">
            <a:spLocks noGrp="1"/>
          </p:cNvSpPr>
          <p:nvPr>
            <p:ph type="subTitle" idx="2"/>
          </p:nvPr>
        </p:nvSpPr>
        <p:spPr>
          <a:xfrm>
            <a:off x="1237438" y="1388850"/>
            <a:ext cx="2967900" cy="2197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134" name="Google Shape;134;p20"/>
          <p:cNvPicPr preferRelativeResize="0"/>
          <p:nvPr/>
        </p:nvPicPr>
        <p:blipFill>
          <a:blip r:embed="rId3">
            <a:alphaModFix/>
          </a:blip>
          <a:stretch>
            <a:fillRect/>
          </a:stretch>
        </p:blipFill>
        <p:spPr>
          <a:xfrm>
            <a:off x="-1464776" y="2986100"/>
            <a:ext cx="7578476" cy="647732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25"/>
        <p:cNvGrpSpPr/>
        <p:nvPr/>
      </p:nvGrpSpPr>
      <p:grpSpPr>
        <a:xfrm>
          <a:off x="0" y="0"/>
          <a:ext cx="0" cy="0"/>
          <a:chOff x="0" y="0"/>
          <a:chExt cx="0" cy="0"/>
        </a:xfrm>
      </p:grpSpPr>
      <p:pic>
        <p:nvPicPr>
          <p:cNvPr id="226" name="Google Shape;226;p30"/>
          <p:cNvPicPr preferRelativeResize="0"/>
          <p:nvPr/>
        </p:nvPicPr>
        <p:blipFill>
          <a:blip r:embed="rId2">
            <a:alphaModFix/>
          </a:blip>
          <a:stretch>
            <a:fillRect/>
          </a:stretch>
        </p:blipFill>
        <p:spPr>
          <a:xfrm>
            <a:off x="-25" y="0"/>
            <a:ext cx="9144003" cy="5143501"/>
          </a:xfrm>
          <a:prstGeom prst="rect">
            <a:avLst/>
          </a:prstGeom>
          <a:noFill/>
          <a:ln>
            <a:noFill/>
          </a:ln>
        </p:spPr>
      </p:pic>
      <p:grpSp>
        <p:nvGrpSpPr>
          <p:cNvPr id="227" name="Google Shape;227;p30"/>
          <p:cNvGrpSpPr/>
          <p:nvPr/>
        </p:nvGrpSpPr>
        <p:grpSpPr>
          <a:xfrm>
            <a:off x="1" y="-18000"/>
            <a:ext cx="9143999" cy="5161499"/>
            <a:chOff x="1" y="-18000"/>
            <a:chExt cx="9143999" cy="5161499"/>
          </a:xfrm>
        </p:grpSpPr>
        <p:pic>
          <p:nvPicPr>
            <p:cNvPr id="228" name="Google Shape;228;p30"/>
            <p:cNvPicPr preferRelativeResize="0"/>
            <p:nvPr/>
          </p:nvPicPr>
          <p:blipFill rotWithShape="1">
            <a:blip r:embed="rId3">
              <a:alphaModFix/>
            </a:blip>
            <a:srcRect l="59142" t="53165" r="7739" b="5827"/>
            <a:stretch/>
          </p:blipFill>
          <p:spPr>
            <a:xfrm rot="5400000">
              <a:off x="6560989" y="-91163"/>
              <a:ext cx="2509849" cy="2656174"/>
            </a:xfrm>
            <a:prstGeom prst="rect">
              <a:avLst/>
            </a:prstGeom>
            <a:noFill/>
            <a:ln>
              <a:noFill/>
            </a:ln>
          </p:spPr>
        </p:pic>
        <p:pic>
          <p:nvPicPr>
            <p:cNvPr id="229" name="Google Shape;229;p30"/>
            <p:cNvPicPr preferRelativeResize="0"/>
            <p:nvPr/>
          </p:nvPicPr>
          <p:blipFill rotWithShape="1">
            <a:blip r:embed="rId3">
              <a:alphaModFix/>
            </a:blip>
            <a:srcRect l="10435" t="2083" r="56446" b="56909"/>
            <a:stretch/>
          </p:blipFill>
          <p:spPr>
            <a:xfrm rot="5400000">
              <a:off x="73164" y="2560487"/>
              <a:ext cx="2509849" cy="2656174"/>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1pPr>
            <a:lvl2pPr lvl="1" algn="ctr" rtl="0">
              <a:spcBef>
                <a:spcPts val="0"/>
              </a:spcBef>
              <a:spcAft>
                <a:spcPts val="0"/>
              </a:spcAft>
              <a:buClr>
                <a:schemeClr val="dk1"/>
              </a:buClr>
              <a:buSzPts val="3500"/>
              <a:buFont typeface="Figtree"/>
              <a:buNone/>
              <a:defRPr sz="3500" b="1">
                <a:solidFill>
                  <a:schemeClr val="dk1"/>
                </a:solidFill>
                <a:latin typeface="Figtree"/>
                <a:ea typeface="Figtree"/>
                <a:cs typeface="Figtree"/>
                <a:sym typeface="Figtree"/>
              </a:defRPr>
            </a:lvl2pPr>
            <a:lvl3pPr lvl="2" algn="ctr" rtl="0">
              <a:spcBef>
                <a:spcPts val="0"/>
              </a:spcBef>
              <a:spcAft>
                <a:spcPts val="0"/>
              </a:spcAft>
              <a:buClr>
                <a:schemeClr val="dk1"/>
              </a:buClr>
              <a:buSzPts val="3500"/>
              <a:buFont typeface="Figtree"/>
              <a:buNone/>
              <a:defRPr sz="3500" b="1">
                <a:solidFill>
                  <a:schemeClr val="dk1"/>
                </a:solidFill>
                <a:latin typeface="Figtree"/>
                <a:ea typeface="Figtree"/>
                <a:cs typeface="Figtree"/>
                <a:sym typeface="Figtree"/>
              </a:defRPr>
            </a:lvl3pPr>
            <a:lvl4pPr lvl="3" algn="ctr" rtl="0">
              <a:spcBef>
                <a:spcPts val="0"/>
              </a:spcBef>
              <a:spcAft>
                <a:spcPts val="0"/>
              </a:spcAft>
              <a:buClr>
                <a:schemeClr val="dk1"/>
              </a:buClr>
              <a:buSzPts val="3500"/>
              <a:buFont typeface="Figtree"/>
              <a:buNone/>
              <a:defRPr sz="3500" b="1">
                <a:solidFill>
                  <a:schemeClr val="dk1"/>
                </a:solidFill>
                <a:latin typeface="Figtree"/>
                <a:ea typeface="Figtree"/>
                <a:cs typeface="Figtree"/>
                <a:sym typeface="Figtree"/>
              </a:defRPr>
            </a:lvl4pPr>
            <a:lvl5pPr lvl="4" algn="ctr" rtl="0">
              <a:spcBef>
                <a:spcPts val="0"/>
              </a:spcBef>
              <a:spcAft>
                <a:spcPts val="0"/>
              </a:spcAft>
              <a:buClr>
                <a:schemeClr val="dk1"/>
              </a:buClr>
              <a:buSzPts val="3500"/>
              <a:buFont typeface="Figtree"/>
              <a:buNone/>
              <a:defRPr sz="3500" b="1">
                <a:solidFill>
                  <a:schemeClr val="dk1"/>
                </a:solidFill>
                <a:latin typeface="Figtree"/>
                <a:ea typeface="Figtree"/>
                <a:cs typeface="Figtree"/>
                <a:sym typeface="Figtree"/>
              </a:defRPr>
            </a:lvl5pPr>
            <a:lvl6pPr lvl="5" algn="ctr" rtl="0">
              <a:spcBef>
                <a:spcPts val="0"/>
              </a:spcBef>
              <a:spcAft>
                <a:spcPts val="0"/>
              </a:spcAft>
              <a:buClr>
                <a:schemeClr val="dk1"/>
              </a:buClr>
              <a:buSzPts val="3500"/>
              <a:buFont typeface="Figtree"/>
              <a:buNone/>
              <a:defRPr sz="3500" b="1">
                <a:solidFill>
                  <a:schemeClr val="dk1"/>
                </a:solidFill>
                <a:latin typeface="Figtree"/>
                <a:ea typeface="Figtree"/>
                <a:cs typeface="Figtree"/>
                <a:sym typeface="Figtree"/>
              </a:defRPr>
            </a:lvl6pPr>
            <a:lvl7pPr lvl="6" algn="ctr" rtl="0">
              <a:spcBef>
                <a:spcPts val="0"/>
              </a:spcBef>
              <a:spcAft>
                <a:spcPts val="0"/>
              </a:spcAft>
              <a:buClr>
                <a:schemeClr val="dk1"/>
              </a:buClr>
              <a:buSzPts val="3500"/>
              <a:buFont typeface="Figtree"/>
              <a:buNone/>
              <a:defRPr sz="3500" b="1">
                <a:solidFill>
                  <a:schemeClr val="dk1"/>
                </a:solidFill>
                <a:latin typeface="Figtree"/>
                <a:ea typeface="Figtree"/>
                <a:cs typeface="Figtree"/>
                <a:sym typeface="Figtree"/>
              </a:defRPr>
            </a:lvl7pPr>
            <a:lvl8pPr lvl="7" algn="ctr" rtl="0">
              <a:spcBef>
                <a:spcPts val="0"/>
              </a:spcBef>
              <a:spcAft>
                <a:spcPts val="0"/>
              </a:spcAft>
              <a:buClr>
                <a:schemeClr val="dk1"/>
              </a:buClr>
              <a:buSzPts val="3500"/>
              <a:buFont typeface="Figtree"/>
              <a:buNone/>
              <a:defRPr sz="3500" b="1">
                <a:solidFill>
                  <a:schemeClr val="dk1"/>
                </a:solidFill>
                <a:latin typeface="Figtree"/>
                <a:ea typeface="Figtree"/>
                <a:cs typeface="Figtree"/>
                <a:sym typeface="Figtree"/>
              </a:defRPr>
            </a:lvl8pPr>
            <a:lvl9pPr lvl="8" algn="ctr" rtl="0">
              <a:spcBef>
                <a:spcPts val="0"/>
              </a:spcBef>
              <a:spcAft>
                <a:spcPts val="0"/>
              </a:spcAft>
              <a:buClr>
                <a:schemeClr val="dk1"/>
              </a:buClr>
              <a:buSzPts val="3500"/>
              <a:buFont typeface="Figtree"/>
              <a:buNone/>
              <a:defRPr sz="3500" b="1">
                <a:solidFill>
                  <a:schemeClr val="dk1"/>
                </a:solidFill>
                <a:latin typeface="Figtree"/>
                <a:ea typeface="Figtree"/>
                <a:cs typeface="Figtree"/>
                <a:sym typeface="Figtre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5" r:id="rId4"/>
    <p:sldLayoutId id="2147483656" r:id="rId5"/>
    <p:sldLayoutId id="2147483658" r:id="rId6"/>
    <p:sldLayoutId id="2147483663" r:id="rId7"/>
    <p:sldLayoutId id="2147483666" r:id="rId8"/>
    <p:sldLayoutId id="2147483676" r:id="rId9"/>
    <p:sldLayoutId id="214748367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a:spLocks noGrp="1"/>
          </p:cNvSpPr>
          <p:nvPr>
            <p:ph type="ctrTitle"/>
          </p:nvPr>
        </p:nvSpPr>
        <p:spPr>
          <a:xfrm>
            <a:off x="767575" y="695949"/>
            <a:ext cx="5663046" cy="201458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b="0" dirty="0"/>
              <a:t>Hi!, I am </a:t>
            </a:r>
            <a:br>
              <a:rPr lang="en" sz="3600" b="0" dirty="0"/>
            </a:br>
            <a:r>
              <a:rPr lang="en" sz="3600" dirty="0"/>
              <a:t>Dariel Muhammad Ramadhan</a:t>
            </a:r>
            <a:endParaRPr sz="3600" dirty="0"/>
          </a:p>
        </p:txBody>
      </p:sp>
      <p:sp>
        <p:nvSpPr>
          <p:cNvPr id="246" name="Google Shape;246;p35"/>
          <p:cNvSpPr txBox="1">
            <a:spLocks noGrp="1"/>
          </p:cNvSpPr>
          <p:nvPr>
            <p:ph type="subTitle" idx="1"/>
          </p:nvPr>
        </p:nvSpPr>
        <p:spPr>
          <a:xfrm>
            <a:off x="713251" y="3235425"/>
            <a:ext cx="4646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D" dirty="0"/>
              <a:t>Welcome</a:t>
            </a:r>
            <a:r>
              <a:rPr lang="en" dirty="0"/>
              <a:t> to my personal portofolio</a:t>
            </a:r>
            <a:endParaRPr dirty="0"/>
          </a:p>
        </p:txBody>
      </p:sp>
      <p:pic>
        <p:nvPicPr>
          <p:cNvPr id="247" name="Google Shape;247;p35"/>
          <p:cNvPicPr preferRelativeResize="0">
            <a:picLocks noGrp="1"/>
          </p:cNvPicPr>
          <p:nvPr>
            <p:ph type="pic" idx="2"/>
          </p:nvPr>
        </p:nvPicPr>
        <p:blipFill>
          <a:blip r:embed="rId3"/>
          <a:srcRect l="12500" r="12500"/>
          <a:stretch/>
        </p:blipFill>
        <p:spPr>
          <a:xfrm rot="16200000">
            <a:off x="5359625" y="1025301"/>
            <a:ext cx="3093000" cy="3093000"/>
          </a:xfrm>
          <a:prstGeom prst="ellipse">
            <a:avLst/>
          </a:prstGeom>
        </p:spPr>
      </p:pic>
      <p:cxnSp>
        <p:nvCxnSpPr>
          <p:cNvPr id="248" name="Google Shape;248;p35"/>
          <p:cNvCxnSpPr/>
          <p:nvPr/>
        </p:nvCxnSpPr>
        <p:spPr>
          <a:xfrm>
            <a:off x="767575" y="2974735"/>
            <a:ext cx="3736800" cy="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6622B-9490-E062-084A-21343DF99EEB}"/>
              </a:ext>
            </a:extLst>
          </p:cNvPr>
          <p:cNvSpPr>
            <a:spLocks noGrp="1"/>
          </p:cNvSpPr>
          <p:nvPr>
            <p:ph type="ctrTitle"/>
          </p:nvPr>
        </p:nvSpPr>
        <p:spPr>
          <a:xfrm>
            <a:off x="2477198" y="890076"/>
            <a:ext cx="4646400" cy="988386"/>
          </a:xfrm>
        </p:spPr>
        <p:txBody>
          <a:bodyPr/>
          <a:lstStyle/>
          <a:p>
            <a:r>
              <a:rPr lang="en" sz="4800" dirty="0"/>
              <a:t>Contact me!</a:t>
            </a:r>
            <a:endParaRPr lang="en-ID" dirty="0"/>
          </a:p>
        </p:txBody>
      </p:sp>
      <p:pic>
        <p:nvPicPr>
          <p:cNvPr id="11" name="Picture Placeholder 10">
            <a:extLst>
              <a:ext uri="{FF2B5EF4-FFF2-40B4-BE49-F238E27FC236}">
                <a16:creationId xmlns:a16="http://schemas.microsoft.com/office/drawing/2014/main" id="{2DB3A303-6880-3E73-9A31-7005C47794D8}"/>
              </a:ext>
            </a:extLst>
          </p:cNvPr>
          <p:cNvPicPr>
            <a:picLocks noGrp="1" noChangeAspect="1"/>
          </p:cNvPicPr>
          <p:nvPr>
            <p:ph type="pic" idx="2"/>
          </p:nvPr>
        </p:nvPicPr>
        <p:blipFill>
          <a:blip r:embed="rId2"/>
          <a:srcRect/>
          <a:stretch>
            <a:fillRect/>
          </a:stretch>
        </p:blipFill>
        <p:spPr>
          <a:xfrm>
            <a:off x="2275767" y="3027139"/>
            <a:ext cx="475800" cy="475800"/>
          </a:xfrm>
        </p:spPr>
      </p:pic>
      <p:pic>
        <p:nvPicPr>
          <p:cNvPr id="13" name="Picture 12">
            <a:extLst>
              <a:ext uri="{FF2B5EF4-FFF2-40B4-BE49-F238E27FC236}">
                <a16:creationId xmlns:a16="http://schemas.microsoft.com/office/drawing/2014/main" id="{143C4833-BC00-0A2A-3808-74C27AB671CF}"/>
              </a:ext>
            </a:extLst>
          </p:cNvPr>
          <p:cNvPicPr>
            <a:picLocks noChangeAspect="1"/>
          </p:cNvPicPr>
          <p:nvPr/>
        </p:nvPicPr>
        <p:blipFill>
          <a:blip r:embed="rId3"/>
          <a:stretch>
            <a:fillRect/>
          </a:stretch>
        </p:blipFill>
        <p:spPr>
          <a:xfrm>
            <a:off x="2251914" y="1977000"/>
            <a:ext cx="475800" cy="475800"/>
          </a:xfrm>
          <a:prstGeom prst="rect">
            <a:avLst/>
          </a:prstGeom>
        </p:spPr>
      </p:pic>
      <p:sp>
        <p:nvSpPr>
          <p:cNvPr id="16" name="Google Shape;919;p69">
            <a:extLst>
              <a:ext uri="{FF2B5EF4-FFF2-40B4-BE49-F238E27FC236}">
                <a16:creationId xmlns:a16="http://schemas.microsoft.com/office/drawing/2014/main" id="{6363DC4C-94C8-04F3-6FE0-11306F30B9D4}"/>
              </a:ext>
            </a:extLst>
          </p:cNvPr>
          <p:cNvSpPr txBox="1">
            <a:spLocks noGrp="1"/>
          </p:cNvSpPr>
          <p:nvPr>
            <p:ph type="subTitle" idx="1"/>
          </p:nvPr>
        </p:nvSpPr>
        <p:spPr>
          <a:xfrm>
            <a:off x="2864863" y="2361382"/>
            <a:ext cx="3414273"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darielmuhammadr@gmail.com</a:t>
            </a:r>
            <a:endParaRPr dirty="0"/>
          </a:p>
        </p:txBody>
      </p:sp>
      <p:sp>
        <p:nvSpPr>
          <p:cNvPr id="18" name="Google Shape;919;p69">
            <a:extLst>
              <a:ext uri="{FF2B5EF4-FFF2-40B4-BE49-F238E27FC236}">
                <a16:creationId xmlns:a16="http://schemas.microsoft.com/office/drawing/2014/main" id="{053746E5-B98E-2129-373A-7AFBD3731ED8}"/>
              </a:ext>
            </a:extLst>
          </p:cNvPr>
          <p:cNvSpPr txBox="1">
            <a:spLocks/>
          </p:cNvSpPr>
          <p:nvPr/>
        </p:nvSpPr>
        <p:spPr>
          <a:xfrm>
            <a:off x="2864862" y="3442185"/>
            <a:ext cx="3414273"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marL="0" indent="0"/>
            <a:r>
              <a:rPr lang="en-ID" b="0" i="0" dirty="0">
                <a:effectLst/>
                <a:latin typeface="-apple-system"/>
              </a:rPr>
              <a:t>linkedin.com/in/</a:t>
            </a:r>
            <a:r>
              <a:rPr lang="en-ID" b="0" i="0" dirty="0" err="1">
                <a:effectLst/>
                <a:latin typeface="-apple-system"/>
              </a:rPr>
              <a:t>darielmr</a:t>
            </a:r>
            <a:endParaRPr lang="en-US" dirty="0"/>
          </a:p>
        </p:txBody>
      </p:sp>
      <p:sp>
        <p:nvSpPr>
          <p:cNvPr id="21" name="Google Shape;919;p69">
            <a:extLst>
              <a:ext uri="{FF2B5EF4-FFF2-40B4-BE49-F238E27FC236}">
                <a16:creationId xmlns:a16="http://schemas.microsoft.com/office/drawing/2014/main" id="{603C2B12-945E-C5B3-0DC2-BB2FFF44AC41}"/>
              </a:ext>
            </a:extLst>
          </p:cNvPr>
          <p:cNvSpPr txBox="1">
            <a:spLocks/>
          </p:cNvSpPr>
          <p:nvPr/>
        </p:nvSpPr>
        <p:spPr>
          <a:xfrm>
            <a:off x="2864862" y="1994279"/>
            <a:ext cx="3414273"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marL="0" indent="0"/>
            <a:r>
              <a:rPr lang="en-US" dirty="0"/>
              <a:t>EMAIL:</a:t>
            </a:r>
          </a:p>
        </p:txBody>
      </p:sp>
      <p:sp>
        <p:nvSpPr>
          <p:cNvPr id="22" name="Google Shape;919;p69">
            <a:extLst>
              <a:ext uri="{FF2B5EF4-FFF2-40B4-BE49-F238E27FC236}">
                <a16:creationId xmlns:a16="http://schemas.microsoft.com/office/drawing/2014/main" id="{F5218F34-5924-2C9A-C295-40FA186586F3}"/>
              </a:ext>
            </a:extLst>
          </p:cNvPr>
          <p:cNvSpPr txBox="1">
            <a:spLocks/>
          </p:cNvSpPr>
          <p:nvPr/>
        </p:nvSpPr>
        <p:spPr>
          <a:xfrm>
            <a:off x="2864861" y="2992569"/>
            <a:ext cx="3414273"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marL="0" indent="0"/>
            <a:r>
              <a:rPr lang="en-US" dirty="0"/>
              <a:t>LINKEDIN:</a:t>
            </a:r>
          </a:p>
        </p:txBody>
      </p:sp>
    </p:spTree>
    <p:extLst>
      <p:ext uri="{BB962C8B-B14F-4D97-AF65-F5344CB8AC3E}">
        <p14:creationId xmlns:p14="http://schemas.microsoft.com/office/powerpoint/2010/main" val="3939243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3" name="Google Shape;293;p39"/>
          <p:cNvSpPr txBox="1">
            <a:spLocks noGrp="1"/>
          </p:cNvSpPr>
          <p:nvPr>
            <p:ph type="title" idx="2"/>
          </p:nvPr>
        </p:nvSpPr>
        <p:spPr>
          <a:xfrm>
            <a:off x="-525073" y="73497"/>
            <a:ext cx="4624425"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ABOUT ME</a:t>
            </a:r>
            <a:endParaRPr dirty="0"/>
          </a:p>
        </p:txBody>
      </p:sp>
      <p:cxnSp>
        <p:nvCxnSpPr>
          <p:cNvPr id="294" name="Google Shape;294;p39"/>
          <p:cNvCxnSpPr/>
          <p:nvPr/>
        </p:nvCxnSpPr>
        <p:spPr>
          <a:xfrm>
            <a:off x="7422350" y="2169585"/>
            <a:ext cx="881400" cy="0"/>
          </a:xfrm>
          <a:prstGeom prst="straightConnector1">
            <a:avLst/>
          </a:prstGeom>
          <a:noFill/>
          <a:ln w="19050" cap="flat" cmpd="sng">
            <a:solidFill>
              <a:schemeClr val="lt2"/>
            </a:solidFill>
            <a:prstDash val="solid"/>
            <a:round/>
            <a:headEnd type="none" w="med" len="med"/>
            <a:tailEnd type="none" w="med" len="med"/>
          </a:ln>
        </p:spPr>
      </p:cxnSp>
      <p:pic>
        <p:nvPicPr>
          <p:cNvPr id="295" name="Google Shape;295;p39"/>
          <p:cNvPicPr preferRelativeResize="0">
            <a:picLocks noGrp="1"/>
          </p:cNvPicPr>
          <p:nvPr>
            <p:ph type="pic" idx="3"/>
          </p:nvPr>
        </p:nvPicPr>
        <p:blipFill>
          <a:blip r:embed="rId3"/>
          <a:srcRect l="21767" r="21767"/>
          <a:stretch/>
        </p:blipFill>
        <p:spPr>
          <a:xfrm rot="5400000">
            <a:off x="148798" y="1131070"/>
            <a:ext cx="2813477" cy="2802756"/>
          </a:xfrm>
          <a:prstGeom prst="ellipse">
            <a:avLst/>
          </a:prstGeom>
        </p:spPr>
      </p:pic>
      <p:sp>
        <p:nvSpPr>
          <p:cNvPr id="2" name="Google Shape;286;p38">
            <a:extLst>
              <a:ext uri="{FF2B5EF4-FFF2-40B4-BE49-F238E27FC236}">
                <a16:creationId xmlns:a16="http://schemas.microsoft.com/office/drawing/2014/main" id="{9C250548-5499-22B0-92C9-1A82A14657CA}"/>
              </a:ext>
            </a:extLst>
          </p:cNvPr>
          <p:cNvSpPr txBox="1">
            <a:spLocks/>
          </p:cNvSpPr>
          <p:nvPr/>
        </p:nvSpPr>
        <p:spPr>
          <a:xfrm>
            <a:off x="3314701" y="862122"/>
            <a:ext cx="5680502" cy="375750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dirty="0">
                <a:solidFill>
                  <a:srgbClr val="ECECEC"/>
                </a:solidFill>
                <a:latin typeface="Söhne"/>
              </a:rPr>
              <a:t>Hello! I’m Dariel Muhammad Ramadhan, a passionate individual with a profound interest in the realm of data analysis and science. My journey into the world of data was driven by a curiosity to unravel meaningful insights from the vast sea of information that surrounds us.</a:t>
            </a:r>
          </a:p>
          <a:p>
            <a:pPr algn="just">
              <a:lnSpc>
                <a:spcPct val="150000"/>
              </a:lnSpc>
            </a:pPr>
            <a:endParaRPr lang="en-US" dirty="0">
              <a:solidFill>
                <a:srgbClr val="ECECEC"/>
              </a:solidFill>
              <a:latin typeface="Söhne"/>
            </a:endParaRPr>
          </a:p>
          <a:p>
            <a:pPr algn="just">
              <a:lnSpc>
                <a:spcPct val="150000"/>
              </a:lnSpc>
            </a:pPr>
            <a:r>
              <a:rPr lang="en-US" dirty="0">
                <a:solidFill>
                  <a:srgbClr val="ECECEC"/>
                </a:solidFill>
                <a:latin typeface="Söhne"/>
              </a:rPr>
              <a:t>I am proficient in various tools and languages, including Python, and I continually strive to stay at the forefront of emerging trends and technologies in the dynamic field of data science. My goal is to not only analyze data but also to tell compelling stories through visualizations, making complex concepts accessible to diverse audiences.</a:t>
            </a:r>
          </a:p>
          <a:p>
            <a:pPr algn="just">
              <a:lnSpc>
                <a:spcPct val="150000"/>
              </a:lnSpc>
            </a:pPr>
            <a:br>
              <a:rPr lang="en-US" dirty="0"/>
            </a:b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62"/>
          <p:cNvSpPr txBox="1">
            <a:spLocks noGrp="1"/>
          </p:cNvSpPr>
          <p:nvPr>
            <p:ph type="subTitle" idx="3"/>
          </p:nvPr>
        </p:nvSpPr>
        <p:spPr>
          <a:xfrm>
            <a:off x="5635525" y="3055125"/>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dirty="0"/>
              <a:t>Statistics</a:t>
            </a:r>
            <a:endParaRPr dirty="0"/>
          </a:p>
        </p:txBody>
      </p:sp>
      <p:sp>
        <p:nvSpPr>
          <p:cNvPr id="707" name="Google Shape;707;p62"/>
          <p:cNvSpPr txBox="1">
            <a:spLocks noGrp="1"/>
          </p:cNvSpPr>
          <p:nvPr>
            <p:ph type="subTitle" idx="4"/>
          </p:nvPr>
        </p:nvSpPr>
        <p:spPr>
          <a:xfrm>
            <a:off x="720000" y="3055125"/>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Ms.Excel</a:t>
            </a:r>
            <a:endParaRPr dirty="0"/>
          </a:p>
        </p:txBody>
      </p:sp>
      <p:pic>
        <p:nvPicPr>
          <p:cNvPr id="708" name="Google Shape;708;p62"/>
          <p:cNvPicPr preferRelativeResize="0"/>
          <p:nvPr/>
        </p:nvPicPr>
        <p:blipFill>
          <a:blip r:embed="rId3">
            <a:extLst>
              <a:ext uri="{96DAC541-7B7A-43D3-8B79-37D633B846F1}">
                <asvg:svgBlip xmlns:asvg="http://schemas.microsoft.com/office/drawing/2016/SVG/main" r:embed="rId4"/>
              </a:ext>
            </a:extLst>
          </a:blip>
          <a:srcRect l="2796" r="2796"/>
          <a:stretch/>
        </p:blipFill>
        <p:spPr>
          <a:xfrm>
            <a:off x="1291914" y="1375600"/>
            <a:ext cx="1608000" cy="1608000"/>
          </a:xfrm>
          <a:prstGeom prst="ellipse">
            <a:avLst/>
          </a:prstGeom>
          <a:noFill/>
          <a:ln w="9525" cap="flat" cmpd="sng">
            <a:solidFill>
              <a:schemeClr val="dk1"/>
            </a:solidFill>
            <a:prstDash val="solid"/>
            <a:round/>
            <a:headEnd type="none" w="sm" len="sm"/>
            <a:tailEnd type="none" w="sm" len="sm"/>
          </a:ln>
          <a:effectLst>
            <a:outerShdw blurRad="614363" dist="19050" algn="bl" rotWithShape="0">
              <a:schemeClr val="dk1">
                <a:alpha val="43000"/>
              </a:schemeClr>
            </a:outerShdw>
          </a:effectLst>
        </p:spPr>
      </p:pic>
      <p:sp>
        <p:nvSpPr>
          <p:cNvPr id="709" name="Google Shape;709;p62"/>
          <p:cNvSpPr txBox="1">
            <a:spLocks noGrp="1"/>
          </p:cNvSpPr>
          <p:nvPr>
            <p:ph type="title"/>
          </p:nvPr>
        </p:nvSpPr>
        <p:spPr>
          <a:xfrm>
            <a:off x="720000" y="30287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Personal Skill</a:t>
            </a:r>
            <a:endParaRPr sz="3200" dirty="0"/>
          </a:p>
        </p:txBody>
      </p:sp>
      <p:sp>
        <p:nvSpPr>
          <p:cNvPr id="710" name="Google Shape;710;p62"/>
          <p:cNvSpPr txBox="1">
            <a:spLocks noGrp="1"/>
          </p:cNvSpPr>
          <p:nvPr>
            <p:ph type="subTitle" idx="1"/>
          </p:nvPr>
        </p:nvSpPr>
        <p:spPr>
          <a:xfrm>
            <a:off x="5539850" y="3680593"/>
            <a:ext cx="269695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 Exploration (EDA),</a:t>
            </a:r>
          </a:p>
          <a:p>
            <a:pPr marL="0" lvl="0" indent="0" algn="ctr" rtl="0">
              <a:spcBef>
                <a:spcPts val="0"/>
              </a:spcBef>
              <a:spcAft>
                <a:spcPts val="0"/>
              </a:spcAft>
              <a:buNone/>
            </a:pPr>
            <a:r>
              <a:rPr lang="en-US" dirty="0"/>
              <a:t>Descriptive Statistic, A/B Test,</a:t>
            </a:r>
          </a:p>
          <a:p>
            <a:pPr marL="0" lvl="0" indent="0" algn="ctr" rtl="0">
              <a:spcBef>
                <a:spcPts val="0"/>
              </a:spcBef>
              <a:spcAft>
                <a:spcPts val="0"/>
              </a:spcAft>
              <a:buNone/>
            </a:pPr>
            <a:r>
              <a:rPr lang="en-US" dirty="0"/>
              <a:t>Cohort Analysis, Correlation</a:t>
            </a:r>
          </a:p>
          <a:p>
            <a:pPr marL="0" lvl="0" indent="0" algn="ctr" rtl="0">
              <a:spcBef>
                <a:spcPts val="0"/>
              </a:spcBef>
              <a:spcAft>
                <a:spcPts val="0"/>
              </a:spcAft>
              <a:buNone/>
            </a:pPr>
            <a:r>
              <a:rPr lang="en-US" dirty="0"/>
              <a:t>Analysis, Clustering</a:t>
            </a:r>
            <a:endParaRPr dirty="0"/>
          </a:p>
        </p:txBody>
      </p:sp>
      <p:sp>
        <p:nvSpPr>
          <p:cNvPr id="711" name="Google Shape;711;p62"/>
          <p:cNvSpPr txBox="1">
            <a:spLocks noGrp="1"/>
          </p:cNvSpPr>
          <p:nvPr>
            <p:ph type="subTitle" idx="2"/>
          </p:nvPr>
        </p:nvSpPr>
        <p:spPr>
          <a:xfrm>
            <a:off x="720000" y="369522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dirty="0"/>
              <a:t>Pivot Table/ Power Query</a:t>
            </a:r>
            <a:endParaRPr dirty="0"/>
          </a:p>
        </p:txBody>
      </p:sp>
      <p:pic>
        <p:nvPicPr>
          <p:cNvPr id="712" name="Google Shape;712;p62"/>
          <p:cNvPicPr preferRelativeResize="0"/>
          <p:nvPr/>
        </p:nvPicPr>
        <p:blipFill>
          <a:blip r:embed="rId5"/>
          <a:srcRect l="15370" r="15370"/>
          <a:stretch/>
        </p:blipFill>
        <p:spPr>
          <a:xfrm>
            <a:off x="6030250" y="1394357"/>
            <a:ext cx="1608000" cy="1608000"/>
          </a:xfrm>
          <a:prstGeom prst="ellipse">
            <a:avLst/>
          </a:prstGeom>
          <a:noFill/>
          <a:ln w="9525" cap="flat" cmpd="sng">
            <a:solidFill>
              <a:schemeClr val="dk1"/>
            </a:solidFill>
            <a:prstDash val="solid"/>
            <a:round/>
            <a:headEnd type="none" w="sm" len="sm"/>
            <a:tailEnd type="none" w="sm" len="sm"/>
          </a:ln>
          <a:effectLst>
            <a:outerShdw blurRad="614363" dist="19050" algn="bl" rotWithShape="0">
              <a:schemeClr val="dk1">
                <a:alpha val="43000"/>
              </a:schemeClr>
            </a:outerShdw>
          </a:effectLst>
        </p:spPr>
      </p:pic>
      <p:pic>
        <p:nvPicPr>
          <p:cNvPr id="2" name="Google Shape;708;p62">
            <a:extLst>
              <a:ext uri="{FF2B5EF4-FFF2-40B4-BE49-F238E27FC236}">
                <a16:creationId xmlns:a16="http://schemas.microsoft.com/office/drawing/2014/main" id="{0175AFEE-5413-94FA-8301-83477026887E}"/>
              </a:ext>
            </a:extLst>
          </p:cNvPr>
          <p:cNvPicPr preferRelativeResize="0"/>
          <p:nvPr/>
        </p:nvPicPr>
        <p:blipFill>
          <a:blip r:embed="rId6"/>
          <a:srcRect t="4390" b="4390"/>
          <a:stretch/>
        </p:blipFill>
        <p:spPr>
          <a:xfrm>
            <a:off x="3588489" y="1375600"/>
            <a:ext cx="1608000" cy="1608000"/>
          </a:xfrm>
          <a:prstGeom prst="ellipse">
            <a:avLst/>
          </a:prstGeom>
          <a:noFill/>
          <a:ln w="9525" cap="flat" cmpd="sng">
            <a:solidFill>
              <a:schemeClr val="dk1"/>
            </a:solidFill>
            <a:prstDash val="solid"/>
            <a:round/>
            <a:headEnd type="none" w="sm" len="sm"/>
            <a:tailEnd type="none" w="sm" len="sm"/>
          </a:ln>
          <a:effectLst>
            <a:outerShdw blurRad="614363" dist="19050" algn="bl" rotWithShape="0">
              <a:schemeClr val="dk1">
                <a:alpha val="43000"/>
              </a:schemeClr>
            </a:outerShdw>
          </a:effectLst>
        </p:spPr>
      </p:pic>
      <p:sp>
        <p:nvSpPr>
          <p:cNvPr id="3" name="Google Shape;707;p62">
            <a:extLst>
              <a:ext uri="{FF2B5EF4-FFF2-40B4-BE49-F238E27FC236}">
                <a16:creationId xmlns:a16="http://schemas.microsoft.com/office/drawing/2014/main" id="{ABCD1E8E-D355-E6E3-756A-7527F00C39F1}"/>
              </a:ext>
            </a:extLst>
          </p:cNvPr>
          <p:cNvSpPr txBox="1">
            <a:spLocks/>
          </p:cNvSpPr>
          <p:nvPr/>
        </p:nvSpPr>
        <p:spPr>
          <a:xfrm>
            <a:off x="2755700" y="3334034"/>
            <a:ext cx="329565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200"/>
              <a:buFont typeface="Figtree"/>
              <a:buNone/>
              <a:defRPr sz="2200" b="1" i="0" u="none" strike="noStrike" cap="none">
                <a:solidFill>
                  <a:schemeClr val="dk1"/>
                </a:solidFill>
                <a:latin typeface="Figtree"/>
                <a:ea typeface="Figtree"/>
                <a:cs typeface="Figtree"/>
                <a:sym typeface="Figtree"/>
              </a:defRPr>
            </a:lvl1pPr>
            <a:lvl2pPr marL="914400" marR="0" lvl="1" indent="-304800" algn="ctr" rtl="0">
              <a:lnSpc>
                <a:spcPct val="100000"/>
              </a:lnSpc>
              <a:spcBef>
                <a:spcPts val="0"/>
              </a:spcBef>
              <a:spcAft>
                <a:spcPts val="0"/>
              </a:spcAft>
              <a:buClr>
                <a:schemeClr val="dk1"/>
              </a:buClr>
              <a:buSzPts val="2200"/>
              <a:buFont typeface="Figtree"/>
              <a:buNone/>
              <a:defRPr sz="2200" b="0" i="0" u="none" strike="noStrike" cap="none">
                <a:solidFill>
                  <a:schemeClr val="dk1"/>
                </a:solidFill>
                <a:latin typeface="Figtree"/>
                <a:ea typeface="Figtree"/>
                <a:cs typeface="Figtree"/>
                <a:sym typeface="Figtree"/>
              </a:defRPr>
            </a:lvl2pPr>
            <a:lvl3pPr marL="1371600" marR="0" lvl="2" indent="-304800" algn="ctr" rtl="0">
              <a:lnSpc>
                <a:spcPct val="100000"/>
              </a:lnSpc>
              <a:spcBef>
                <a:spcPts val="0"/>
              </a:spcBef>
              <a:spcAft>
                <a:spcPts val="0"/>
              </a:spcAft>
              <a:buClr>
                <a:schemeClr val="dk1"/>
              </a:buClr>
              <a:buSzPts val="2200"/>
              <a:buFont typeface="Figtree"/>
              <a:buNone/>
              <a:defRPr sz="2200" b="0" i="0" u="none" strike="noStrike" cap="none">
                <a:solidFill>
                  <a:schemeClr val="dk1"/>
                </a:solidFill>
                <a:latin typeface="Figtree"/>
                <a:ea typeface="Figtree"/>
                <a:cs typeface="Figtree"/>
                <a:sym typeface="Figtree"/>
              </a:defRPr>
            </a:lvl3pPr>
            <a:lvl4pPr marL="1828800" marR="0" lvl="3" indent="-304800" algn="ctr" rtl="0">
              <a:lnSpc>
                <a:spcPct val="100000"/>
              </a:lnSpc>
              <a:spcBef>
                <a:spcPts val="0"/>
              </a:spcBef>
              <a:spcAft>
                <a:spcPts val="0"/>
              </a:spcAft>
              <a:buClr>
                <a:schemeClr val="dk1"/>
              </a:buClr>
              <a:buSzPts val="2200"/>
              <a:buFont typeface="Figtree"/>
              <a:buNone/>
              <a:defRPr sz="2200" b="0" i="0" u="none" strike="noStrike" cap="none">
                <a:solidFill>
                  <a:schemeClr val="dk1"/>
                </a:solidFill>
                <a:latin typeface="Figtree"/>
                <a:ea typeface="Figtree"/>
                <a:cs typeface="Figtree"/>
                <a:sym typeface="Figtree"/>
              </a:defRPr>
            </a:lvl4pPr>
            <a:lvl5pPr marL="2286000" marR="0" lvl="4" indent="-304800" algn="ctr" rtl="0">
              <a:lnSpc>
                <a:spcPct val="100000"/>
              </a:lnSpc>
              <a:spcBef>
                <a:spcPts val="0"/>
              </a:spcBef>
              <a:spcAft>
                <a:spcPts val="0"/>
              </a:spcAft>
              <a:buClr>
                <a:schemeClr val="dk1"/>
              </a:buClr>
              <a:buSzPts val="2200"/>
              <a:buFont typeface="Figtree"/>
              <a:buNone/>
              <a:defRPr sz="2200" b="0" i="0" u="none" strike="noStrike" cap="none">
                <a:solidFill>
                  <a:schemeClr val="dk1"/>
                </a:solidFill>
                <a:latin typeface="Figtree"/>
                <a:ea typeface="Figtree"/>
                <a:cs typeface="Figtree"/>
                <a:sym typeface="Figtree"/>
              </a:defRPr>
            </a:lvl5pPr>
            <a:lvl6pPr marL="2743200" marR="0" lvl="5" indent="-304800" algn="ctr" rtl="0">
              <a:lnSpc>
                <a:spcPct val="100000"/>
              </a:lnSpc>
              <a:spcBef>
                <a:spcPts val="0"/>
              </a:spcBef>
              <a:spcAft>
                <a:spcPts val="0"/>
              </a:spcAft>
              <a:buClr>
                <a:schemeClr val="dk1"/>
              </a:buClr>
              <a:buSzPts val="2200"/>
              <a:buFont typeface="Figtree"/>
              <a:buNone/>
              <a:defRPr sz="2200" b="0" i="0" u="none" strike="noStrike" cap="none">
                <a:solidFill>
                  <a:schemeClr val="dk1"/>
                </a:solidFill>
                <a:latin typeface="Figtree"/>
                <a:ea typeface="Figtree"/>
                <a:cs typeface="Figtree"/>
                <a:sym typeface="Figtree"/>
              </a:defRPr>
            </a:lvl6pPr>
            <a:lvl7pPr marL="3200400" marR="0" lvl="6" indent="-304800" algn="ctr" rtl="0">
              <a:lnSpc>
                <a:spcPct val="100000"/>
              </a:lnSpc>
              <a:spcBef>
                <a:spcPts val="0"/>
              </a:spcBef>
              <a:spcAft>
                <a:spcPts val="0"/>
              </a:spcAft>
              <a:buClr>
                <a:schemeClr val="dk1"/>
              </a:buClr>
              <a:buSzPts val="2200"/>
              <a:buFont typeface="Figtree"/>
              <a:buNone/>
              <a:defRPr sz="2200" b="0" i="0" u="none" strike="noStrike" cap="none">
                <a:solidFill>
                  <a:schemeClr val="dk1"/>
                </a:solidFill>
                <a:latin typeface="Figtree"/>
                <a:ea typeface="Figtree"/>
                <a:cs typeface="Figtree"/>
                <a:sym typeface="Figtree"/>
              </a:defRPr>
            </a:lvl7pPr>
            <a:lvl8pPr marL="3657600" marR="0" lvl="7" indent="-304800" algn="ctr" rtl="0">
              <a:lnSpc>
                <a:spcPct val="100000"/>
              </a:lnSpc>
              <a:spcBef>
                <a:spcPts val="0"/>
              </a:spcBef>
              <a:spcAft>
                <a:spcPts val="0"/>
              </a:spcAft>
              <a:buClr>
                <a:schemeClr val="dk1"/>
              </a:buClr>
              <a:buSzPts val="2200"/>
              <a:buFont typeface="Figtree"/>
              <a:buNone/>
              <a:defRPr sz="2200" b="0" i="0" u="none" strike="noStrike" cap="none">
                <a:solidFill>
                  <a:schemeClr val="dk1"/>
                </a:solidFill>
                <a:latin typeface="Figtree"/>
                <a:ea typeface="Figtree"/>
                <a:cs typeface="Figtree"/>
                <a:sym typeface="Figtree"/>
              </a:defRPr>
            </a:lvl8pPr>
            <a:lvl9pPr marL="4114800" marR="0" lvl="8" indent="-304800" algn="ctr" rtl="0">
              <a:lnSpc>
                <a:spcPct val="100000"/>
              </a:lnSpc>
              <a:spcBef>
                <a:spcPts val="0"/>
              </a:spcBef>
              <a:spcAft>
                <a:spcPts val="0"/>
              </a:spcAft>
              <a:buClr>
                <a:schemeClr val="dk1"/>
              </a:buClr>
              <a:buSzPts val="2200"/>
              <a:buFont typeface="Figtree"/>
              <a:buNone/>
              <a:defRPr sz="2200" b="0" i="0" u="none" strike="noStrike" cap="none">
                <a:solidFill>
                  <a:schemeClr val="dk1"/>
                </a:solidFill>
                <a:latin typeface="Figtree"/>
                <a:ea typeface="Figtree"/>
                <a:cs typeface="Figtree"/>
                <a:sym typeface="Figtree"/>
              </a:defRPr>
            </a:lvl9pPr>
          </a:lstStyle>
          <a:p>
            <a:pPr marL="0" indent="0"/>
            <a:r>
              <a:rPr lang="en-ID" sz="2000" dirty="0"/>
              <a:t>Programming</a:t>
            </a:r>
            <a:r>
              <a:rPr lang="en-ID" dirty="0"/>
              <a:t> </a:t>
            </a:r>
          </a:p>
          <a:p>
            <a:pPr marL="0" indent="0"/>
            <a:r>
              <a:rPr lang="en-ID" dirty="0" err="1"/>
              <a:t>Languange</a:t>
            </a:r>
            <a:endParaRPr lang="en-ID" dirty="0"/>
          </a:p>
        </p:txBody>
      </p:sp>
      <p:sp>
        <p:nvSpPr>
          <p:cNvPr id="4" name="Google Shape;710;p62">
            <a:extLst>
              <a:ext uri="{FF2B5EF4-FFF2-40B4-BE49-F238E27FC236}">
                <a16:creationId xmlns:a16="http://schemas.microsoft.com/office/drawing/2014/main" id="{E998AF01-F4E0-AFC9-1A47-05FF7013D217}"/>
              </a:ext>
            </a:extLst>
          </p:cNvPr>
          <p:cNvSpPr txBox="1">
            <a:spLocks/>
          </p:cNvSpPr>
          <p:nvPr/>
        </p:nvSpPr>
        <p:spPr>
          <a:xfrm>
            <a:off x="3225600" y="3906734"/>
            <a:ext cx="2505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800"/>
              <a:buFont typeface="DM Sans"/>
              <a:buNone/>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9pPr>
          </a:lstStyle>
          <a:p>
            <a:pPr marL="0" indent="0"/>
            <a:r>
              <a:rPr lang="en-US" dirty="0"/>
              <a:t>library: </a:t>
            </a:r>
            <a:r>
              <a:rPr lang="en-US" dirty="0" err="1"/>
              <a:t>Numpy</a:t>
            </a:r>
            <a:r>
              <a:rPr lang="en-US" dirty="0"/>
              <a:t>, Pandas,</a:t>
            </a:r>
          </a:p>
          <a:p>
            <a:pPr marL="0" indent="0"/>
            <a:r>
              <a:rPr lang="en-US" dirty="0"/>
              <a:t>matplotlib, seaborn, </a:t>
            </a:r>
            <a:r>
              <a:rPr lang="en-US" dirty="0" err="1"/>
              <a:t>sklearn</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8"/>
          <p:cNvSpPr txBox="1">
            <a:spLocks noGrp="1"/>
          </p:cNvSpPr>
          <p:nvPr>
            <p:ph type="title"/>
          </p:nvPr>
        </p:nvSpPr>
        <p:spPr>
          <a:xfrm>
            <a:off x="2135550" y="1323040"/>
            <a:ext cx="4872900" cy="118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Notable Project!</a:t>
            </a:r>
            <a:endParaRPr sz="4800" dirty="0"/>
          </a:p>
        </p:txBody>
      </p:sp>
      <p:cxnSp>
        <p:nvCxnSpPr>
          <p:cNvPr id="287" name="Google Shape;287;p38"/>
          <p:cNvCxnSpPr/>
          <p:nvPr/>
        </p:nvCxnSpPr>
        <p:spPr>
          <a:xfrm>
            <a:off x="2636100" y="2662850"/>
            <a:ext cx="3871800" cy="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0"/>
          <p:cNvSpPr txBox="1">
            <a:spLocks noGrp="1"/>
          </p:cNvSpPr>
          <p:nvPr>
            <p:ph type="title"/>
          </p:nvPr>
        </p:nvSpPr>
        <p:spPr>
          <a:xfrm>
            <a:off x="720000" y="10421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FLOWCHART OF POKEMON DATA</a:t>
            </a:r>
            <a:endParaRPr dirty="0"/>
          </a:p>
        </p:txBody>
      </p:sp>
      <p:sp>
        <p:nvSpPr>
          <p:cNvPr id="6" name="Oval 5">
            <a:extLst>
              <a:ext uri="{FF2B5EF4-FFF2-40B4-BE49-F238E27FC236}">
                <a16:creationId xmlns:a16="http://schemas.microsoft.com/office/drawing/2014/main" id="{FE7F5BE6-05AD-89C1-2E7E-F74229636D51}"/>
              </a:ext>
            </a:extLst>
          </p:cNvPr>
          <p:cNvSpPr/>
          <p:nvPr/>
        </p:nvSpPr>
        <p:spPr>
          <a:xfrm>
            <a:off x="3832225" y="709721"/>
            <a:ext cx="730250" cy="3792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t>START</a:t>
            </a:r>
            <a:endParaRPr lang="en-ID" sz="800" dirty="0"/>
          </a:p>
        </p:txBody>
      </p:sp>
      <p:sp>
        <p:nvSpPr>
          <p:cNvPr id="7" name="Rectangle 6">
            <a:extLst>
              <a:ext uri="{FF2B5EF4-FFF2-40B4-BE49-F238E27FC236}">
                <a16:creationId xmlns:a16="http://schemas.microsoft.com/office/drawing/2014/main" id="{0F2225EE-677A-5D65-63A7-AE38A4800C41}"/>
              </a:ext>
            </a:extLst>
          </p:cNvPr>
          <p:cNvSpPr/>
          <p:nvPr/>
        </p:nvSpPr>
        <p:spPr>
          <a:xfrm>
            <a:off x="3657600" y="1258179"/>
            <a:ext cx="990600" cy="3792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D" b="1" i="0" dirty="0">
                <a:solidFill>
                  <a:srgbClr val="ECECEC"/>
                </a:solidFill>
                <a:effectLst/>
                <a:latin typeface="Söhne"/>
              </a:rPr>
              <a:t>Data Collection</a:t>
            </a:r>
            <a:endParaRPr lang="en-ID" dirty="0"/>
          </a:p>
        </p:txBody>
      </p:sp>
      <p:sp>
        <p:nvSpPr>
          <p:cNvPr id="8" name="Rectangle 7">
            <a:extLst>
              <a:ext uri="{FF2B5EF4-FFF2-40B4-BE49-F238E27FC236}">
                <a16:creationId xmlns:a16="http://schemas.microsoft.com/office/drawing/2014/main" id="{1853045F-C682-9033-3995-FCA0D861F103}"/>
              </a:ext>
            </a:extLst>
          </p:cNvPr>
          <p:cNvSpPr/>
          <p:nvPr/>
        </p:nvSpPr>
        <p:spPr>
          <a:xfrm>
            <a:off x="3657600" y="1859905"/>
            <a:ext cx="990600" cy="43879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D" b="1" i="0" dirty="0">
                <a:solidFill>
                  <a:srgbClr val="ECECEC"/>
                </a:solidFill>
                <a:effectLst/>
                <a:latin typeface="Söhne"/>
              </a:rPr>
              <a:t>Data Cleaning</a:t>
            </a:r>
            <a:endParaRPr lang="en-ID" dirty="0"/>
          </a:p>
        </p:txBody>
      </p:sp>
      <p:sp>
        <p:nvSpPr>
          <p:cNvPr id="9" name="Diamond 8">
            <a:extLst>
              <a:ext uri="{FF2B5EF4-FFF2-40B4-BE49-F238E27FC236}">
                <a16:creationId xmlns:a16="http://schemas.microsoft.com/office/drawing/2014/main" id="{18ACA325-C33C-A694-E335-95226619B5C4}"/>
              </a:ext>
            </a:extLst>
          </p:cNvPr>
          <p:cNvSpPr/>
          <p:nvPr/>
        </p:nvSpPr>
        <p:spPr>
          <a:xfrm>
            <a:off x="3359150" y="2448702"/>
            <a:ext cx="1600200" cy="1086696"/>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D" sz="1000" b="1" i="0" dirty="0">
                <a:solidFill>
                  <a:srgbClr val="ECECEC"/>
                </a:solidFill>
                <a:effectLst/>
                <a:latin typeface="Söhne"/>
              </a:rPr>
              <a:t>Data Exploration</a:t>
            </a:r>
            <a:endParaRPr lang="en-ID" sz="1000" dirty="0"/>
          </a:p>
        </p:txBody>
      </p:sp>
      <p:sp>
        <p:nvSpPr>
          <p:cNvPr id="10" name="Oval 9">
            <a:extLst>
              <a:ext uri="{FF2B5EF4-FFF2-40B4-BE49-F238E27FC236}">
                <a16:creationId xmlns:a16="http://schemas.microsoft.com/office/drawing/2014/main" id="{8907B64F-C6E3-AA49-BD19-F985185FAF63}"/>
              </a:ext>
            </a:extLst>
          </p:cNvPr>
          <p:cNvSpPr/>
          <p:nvPr/>
        </p:nvSpPr>
        <p:spPr>
          <a:xfrm>
            <a:off x="5292725" y="4430821"/>
            <a:ext cx="730250" cy="3792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t>END</a:t>
            </a:r>
            <a:endParaRPr lang="en-ID" sz="800" dirty="0"/>
          </a:p>
        </p:txBody>
      </p:sp>
      <p:cxnSp>
        <p:nvCxnSpPr>
          <p:cNvPr id="12" name="Straight Arrow Connector 11">
            <a:extLst>
              <a:ext uri="{FF2B5EF4-FFF2-40B4-BE49-F238E27FC236}">
                <a16:creationId xmlns:a16="http://schemas.microsoft.com/office/drawing/2014/main" id="{F222C97F-4BCA-779E-370F-609EB94959DC}"/>
              </a:ext>
            </a:extLst>
          </p:cNvPr>
          <p:cNvCxnSpPr>
            <a:stCxn id="6" idx="4"/>
            <a:endCxn id="7" idx="0"/>
          </p:cNvCxnSpPr>
          <p:nvPr/>
        </p:nvCxnSpPr>
        <p:spPr>
          <a:xfrm flipH="1">
            <a:off x="4152900" y="1088996"/>
            <a:ext cx="44450" cy="169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86E0A25-2754-1397-B40B-DE93FB9A7C82}"/>
              </a:ext>
            </a:extLst>
          </p:cNvPr>
          <p:cNvCxnSpPr>
            <a:stCxn id="7" idx="2"/>
            <a:endCxn id="8" idx="0"/>
          </p:cNvCxnSpPr>
          <p:nvPr/>
        </p:nvCxnSpPr>
        <p:spPr>
          <a:xfrm>
            <a:off x="4152900" y="1637455"/>
            <a:ext cx="0" cy="222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E410B21-065E-FA86-F536-90743B19FA0D}"/>
              </a:ext>
            </a:extLst>
          </p:cNvPr>
          <p:cNvCxnSpPr>
            <a:stCxn id="8" idx="2"/>
            <a:endCxn id="9" idx="0"/>
          </p:cNvCxnSpPr>
          <p:nvPr/>
        </p:nvCxnSpPr>
        <p:spPr>
          <a:xfrm>
            <a:off x="4152900" y="2298701"/>
            <a:ext cx="6350" cy="1500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7594E96-78DD-E9F6-FFF4-3C36EB931105}"/>
              </a:ext>
            </a:extLst>
          </p:cNvPr>
          <p:cNvSpPr txBox="1"/>
          <p:nvPr/>
        </p:nvSpPr>
        <p:spPr>
          <a:xfrm>
            <a:off x="4648200" y="2627612"/>
            <a:ext cx="844550" cy="246221"/>
          </a:xfrm>
          <a:prstGeom prst="rect">
            <a:avLst/>
          </a:prstGeom>
          <a:noFill/>
        </p:spPr>
        <p:txBody>
          <a:bodyPr wrap="square" rtlCol="0">
            <a:spAutoFit/>
          </a:bodyPr>
          <a:lstStyle/>
          <a:p>
            <a:r>
              <a:rPr lang="en-US" sz="1000" dirty="0">
                <a:solidFill>
                  <a:schemeClr val="tx1"/>
                </a:solidFill>
              </a:rPr>
              <a:t>TRUE</a:t>
            </a:r>
            <a:endParaRPr lang="en-ID" sz="1000" dirty="0">
              <a:solidFill>
                <a:schemeClr val="tx1"/>
              </a:solidFill>
            </a:endParaRPr>
          </a:p>
        </p:txBody>
      </p:sp>
      <p:sp>
        <p:nvSpPr>
          <p:cNvPr id="18" name="TextBox 17">
            <a:extLst>
              <a:ext uri="{FF2B5EF4-FFF2-40B4-BE49-F238E27FC236}">
                <a16:creationId xmlns:a16="http://schemas.microsoft.com/office/drawing/2014/main" id="{76869A7D-23EF-F048-CEC6-877F94F075FB}"/>
              </a:ext>
            </a:extLst>
          </p:cNvPr>
          <p:cNvSpPr txBox="1"/>
          <p:nvPr/>
        </p:nvSpPr>
        <p:spPr>
          <a:xfrm>
            <a:off x="4197350" y="3439178"/>
            <a:ext cx="844550" cy="246221"/>
          </a:xfrm>
          <a:prstGeom prst="rect">
            <a:avLst/>
          </a:prstGeom>
          <a:noFill/>
        </p:spPr>
        <p:txBody>
          <a:bodyPr wrap="square" rtlCol="0">
            <a:spAutoFit/>
          </a:bodyPr>
          <a:lstStyle/>
          <a:p>
            <a:r>
              <a:rPr lang="en-US" sz="1000" dirty="0">
                <a:solidFill>
                  <a:schemeClr val="tx1"/>
                </a:solidFill>
              </a:rPr>
              <a:t>TRUE</a:t>
            </a:r>
            <a:endParaRPr lang="en-ID" sz="1000" dirty="0">
              <a:solidFill>
                <a:schemeClr val="tx1"/>
              </a:solidFill>
            </a:endParaRPr>
          </a:p>
        </p:txBody>
      </p:sp>
      <p:sp>
        <p:nvSpPr>
          <p:cNvPr id="19" name="TextBox 18">
            <a:extLst>
              <a:ext uri="{FF2B5EF4-FFF2-40B4-BE49-F238E27FC236}">
                <a16:creationId xmlns:a16="http://schemas.microsoft.com/office/drawing/2014/main" id="{0E4EDDC2-CEAB-1006-BD2B-D52AE79E6841}"/>
              </a:ext>
            </a:extLst>
          </p:cNvPr>
          <p:cNvSpPr txBox="1"/>
          <p:nvPr/>
        </p:nvSpPr>
        <p:spPr>
          <a:xfrm>
            <a:off x="3159125" y="2627612"/>
            <a:ext cx="844550" cy="246221"/>
          </a:xfrm>
          <a:prstGeom prst="rect">
            <a:avLst/>
          </a:prstGeom>
          <a:noFill/>
        </p:spPr>
        <p:txBody>
          <a:bodyPr wrap="square" rtlCol="0">
            <a:spAutoFit/>
          </a:bodyPr>
          <a:lstStyle/>
          <a:p>
            <a:r>
              <a:rPr lang="en-US" sz="1000" dirty="0">
                <a:solidFill>
                  <a:schemeClr val="tx1"/>
                </a:solidFill>
              </a:rPr>
              <a:t>TRUE</a:t>
            </a:r>
            <a:endParaRPr lang="en-ID" sz="1000" dirty="0">
              <a:solidFill>
                <a:schemeClr val="tx1"/>
              </a:solidFill>
            </a:endParaRPr>
          </a:p>
        </p:txBody>
      </p:sp>
      <p:sp>
        <p:nvSpPr>
          <p:cNvPr id="20" name="Rectangle 19">
            <a:extLst>
              <a:ext uri="{FF2B5EF4-FFF2-40B4-BE49-F238E27FC236}">
                <a16:creationId xmlns:a16="http://schemas.microsoft.com/office/drawing/2014/main" id="{2E6E488C-826F-99AD-E3B9-5CA7B1E82558}"/>
              </a:ext>
            </a:extLst>
          </p:cNvPr>
          <p:cNvSpPr/>
          <p:nvPr/>
        </p:nvSpPr>
        <p:spPr>
          <a:xfrm>
            <a:off x="1841500" y="2745829"/>
            <a:ext cx="990600" cy="43879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D" b="1" i="0" dirty="0">
                <a:solidFill>
                  <a:srgbClr val="ECECEC"/>
                </a:solidFill>
                <a:effectLst/>
                <a:latin typeface="Söhne"/>
              </a:rPr>
              <a:t>Statistical Analysis</a:t>
            </a:r>
            <a:endParaRPr lang="en-ID" dirty="0"/>
          </a:p>
        </p:txBody>
      </p:sp>
      <p:sp>
        <p:nvSpPr>
          <p:cNvPr id="21" name="Rectangle 20">
            <a:extLst>
              <a:ext uri="{FF2B5EF4-FFF2-40B4-BE49-F238E27FC236}">
                <a16:creationId xmlns:a16="http://schemas.microsoft.com/office/drawing/2014/main" id="{022684A3-FC8B-8D3C-177E-49DB8057C4C3}"/>
              </a:ext>
            </a:extLst>
          </p:cNvPr>
          <p:cNvSpPr/>
          <p:nvPr/>
        </p:nvSpPr>
        <p:spPr>
          <a:xfrm>
            <a:off x="5486400" y="2676760"/>
            <a:ext cx="1600200" cy="5078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D" b="1" i="0" dirty="0">
                <a:solidFill>
                  <a:srgbClr val="ECECEC"/>
                </a:solidFill>
                <a:effectLst/>
                <a:latin typeface="Söhne"/>
              </a:rPr>
              <a:t>Insights and Recommendations</a:t>
            </a:r>
            <a:endParaRPr lang="en-ID" dirty="0"/>
          </a:p>
        </p:txBody>
      </p:sp>
      <p:sp>
        <p:nvSpPr>
          <p:cNvPr id="22" name="Rectangle 21">
            <a:extLst>
              <a:ext uri="{FF2B5EF4-FFF2-40B4-BE49-F238E27FC236}">
                <a16:creationId xmlns:a16="http://schemas.microsoft.com/office/drawing/2014/main" id="{86572A1A-7623-7EE1-E0E8-3DE85BB11757}"/>
              </a:ext>
            </a:extLst>
          </p:cNvPr>
          <p:cNvSpPr/>
          <p:nvPr/>
        </p:nvSpPr>
        <p:spPr>
          <a:xfrm>
            <a:off x="3606800" y="3903221"/>
            <a:ext cx="1181100" cy="4715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D" b="1" i="0" dirty="0">
                <a:solidFill>
                  <a:srgbClr val="ECECEC"/>
                </a:solidFill>
                <a:effectLst/>
                <a:latin typeface="Söhne"/>
              </a:rPr>
              <a:t>Visualization</a:t>
            </a:r>
            <a:endParaRPr lang="en-ID" dirty="0"/>
          </a:p>
        </p:txBody>
      </p:sp>
      <p:cxnSp>
        <p:nvCxnSpPr>
          <p:cNvPr id="24" name="Straight Arrow Connector 23">
            <a:extLst>
              <a:ext uri="{FF2B5EF4-FFF2-40B4-BE49-F238E27FC236}">
                <a16:creationId xmlns:a16="http://schemas.microsoft.com/office/drawing/2014/main" id="{07034E16-93B1-B173-D95E-AF530FD726BF}"/>
              </a:ext>
            </a:extLst>
          </p:cNvPr>
          <p:cNvCxnSpPr>
            <a:stCxn id="9" idx="1"/>
            <a:endCxn id="20" idx="3"/>
          </p:cNvCxnSpPr>
          <p:nvPr/>
        </p:nvCxnSpPr>
        <p:spPr>
          <a:xfrm flipH="1" flipV="1">
            <a:off x="2832100" y="2965227"/>
            <a:ext cx="527050" cy="268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D9C7FE5-41CA-3144-D885-ADAAA17BEBDD}"/>
              </a:ext>
            </a:extLst>
          </p:cNvPr>
          <p:cNvCxnSpPr>
            <a:stCxn id="9" idx="3"/>
            <a:endCxn id="21" idx="1"/>
          </p:cNvCxnSpPr>
          <p:nvPr/>
        </p:nvCxnSpPr>
        <p:spPr>
          <a:xfrm flipV="1">
            <a:off x="4959350" y="2930693"/>
            <a:ext cx="527050" cy="613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B3D84EA-95D8-158E-93B9-57989BA76888}"/>
              </a:ext>
            </a:extLst>
          </p:cNvPr>
          <p:cNvCxnSpPr>
            <a:stCxn id="9" idx="2"/>
            <a:endCxn id="22" idx="0"/>
          </p:cNvCxnSpPr>
          <p:nvPr/>
        </p:nvCxnSpPr>
        <p:spPr>
          <a:xfrm>
            <a:off x="4159250" y="3535398"/>
            <a:ext cx="38100" cy="3678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7166715-14DA-56CF-E276-7F6527DE8E7B}"/>
              </a:ext>
            </a:extLst>
          </p:cNvPr>
          <p:cNvCxnSpPr>
            <a:stCxn id="20" idx="2"/>
          </p:cNvCxnSpPr>
          <p:nvPr/>
        </p:nvCxnSpPr>
        <p:spPr>
          <a:xfrm>
            <a:off x="2336800" y="3184625"/>
            <a:ext cx="0" cy="1435833"/>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DF02CA71-4A82-F456-26BC-5EE5BFDD7611}"/>
              </a:ext>
            </a:extLst>
          </p:cNvPr>
          <p:cNvCxnSpPr>
            <a:endCxn id="10" idx="2"/>
          </p:cNvCxnSpPr>
          <p:nvPr/>
        </p:nvCxnSpPr>
        <p:spPr>
          <a:xfrm>
            <a:off x="2336800" y="4620458"/>
            <a:ext cx="295592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0728248-C1F0-66FB-AB08-2A21C4D477CC}"/>
              </a:ext>
            </a:extLst>
          </p:cNvPr>
          <p:cNvCxnSpPr>
            <a:stCxn id="22" idx="2"/>
          </p:cNvCxnSpPr>
          <p:nvPr/>
        </p:nvCxnSpPr>
        <p:spPr>
          <a:xfrm>
            <a:off x="4197350" y="4374770"/>
            <a:ext cx="0" cy="435326"/>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9459A9D-039F-0B34-1147-4FBDD8DCD016}"/>
              </a:ext>
            </a:extLst>
          </p:cNvPr>
          <p:cNvCxnSpPr>
            <a:endCxn id="10" idx="4"/>
          </p:cNvCxnSpPr>
          <p:nvPr/>
        </p:nvCxnSpPr>
        <p:spPr>
          <a:xfrm>
            <a:off x="4197350" y="4810096"/>
            <a:ext cx="1460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2015FCBB-2A8C-5CD6-F5A5-AE07A7A39ECE}"/>
              </a:ext>
            </a:extLst>
          </p:cNvPr>
          <p:cNvCxnSpPr>
            <a:stCxn id="21" idx="2"/>
            <a:endCxn id="10" idx="7"/>
          </p:cNvCxnSpPr>
          <p:nvPr/>
        </p:nvCxnSpPr>
        <p:spPr>
          <a:xfrm flipH="1">
            <a:off x="5916032" y="3184625"/>
            <a:ext cx="370468" cy="1301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5" name="Google Shape;515;p54"/>
          <p:cNvSpPr txBox="1">
            <a:spLocks noGrp="1"/>
          </p:cNvSpPr>
          <p:nvPr>
            <p:ph type="title"/>
          </p:nvPr>
        </p:nvSpPr>
        <p:spPr>
          <a:xfrm>
            <a:off x="2133647" y="142295"/>
            <a:ext cx="3923830" cy="5810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Python Project</a:t>
            </a:r>
            <a:endParaRPr sz="3600" dirty="0"/>
          </a:p>
        </p:txBody>
      </p:sp>
      <p:sp>
        <p:nvSpPr>
          <p:cNvPr id="516" name="Google Shape;516;p54"/>
          <p:cNvSpPr txBox="1">
            <a:spLocks noGrp="1"/>
          </p:cNvSpPr>
          <p:nvPr>
            <p:ph type="subTitle" idx="1"/>
          </p:nvPr>
        </p:nvSpPr>
        <p:spPr>
          <a:xfrm>
            <a:off x="2214132" y="574460"/>
            <a:ext cx="3762860" cy="4423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Source : </a:t>
            </a:r>
            <a:r>
              <a:rPr lang="en" b="1" dirty="0"/>
              <a:t>Pokemon data on google colab </a:t>
            </a:r>
            <a:endParaRPr dirty="0"/>
          </a:p>
        </p:txBody>
      </p:sp>
      <p:sp>
        <p:nvSpPr>
          <p:cNvPr id="2" name="Google Shape;516;p54">
            <a:extLst>
              <a:ext uri="{FF2B5EF4-FFF2-40B4-BE49-F238E27FC236}">
                <a16:creationId xmlns:a16="http://schemas.microsoft.com/office/drawing/2014/main" id="{77E4B019-52A7-1353-BDEF-A5A6405C5A81}"/>
              </a:ext>
            </a:extLst>
          </p:cNvPr>
          <p:cNvSpPr txBox="1">
            <a:spLocks/>
          </p:cNvSpPr>
          <p:nvPr/>
        </p:nvSpPr>
        <p:spPr>
          <a:xfrm>
            <a:off x="4410545" y="1155485"/>
            <a:ext cx="4296315" cy="426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1pPr>
            <a:lvl2pPr marL="914400" marR="0" lvl="1" indent="-304800" algn="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2pPr>
            <a:lvl3pPr marL="1371600" marR="0" lvl="2" indent="-304800" algn="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3pPr>
            <a:lvl4pPr marL="1828800" marR="0" lvl="3" indent="-304800" algn="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4pPr>
            <a:lvl5pPr marL="2286000" marR="0" lvl="4" indent="-304800" algn="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5pPr>
            <a:lvl6pPr marL="2743200" marR="0" lvl="5" indent="-304800" algn="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6pPr>
            <a:lvl7pPr marL="3200400" marR="0" lvl="6" indent="-304800" algn="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7pPr>
            <a:lvl8pPr marL="3657600" marR="0" lvl="7" indent="-304800" algn="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8pPr>
            <a:lvl9pPr marL="4114800" marR="0" lvl="8" indent="-304800" algn="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9pPr>
          </a:lstStyle>
          <a:p>
            <a:pPr marL="0" indent="0" algn="just">
              <a:lnSpc>
                <a:spcPct val="150000"/>
              </a:lnSpc>
            </a:pPr>
            <a:r>
              <a:rPr lang="en-US" i="0" dirty="0">
                <a:solidFill>
                  <a:srgbClr val="ECECEC"/>
                </a:solidFill>
                <a:effectLst/>
                <a:latin typeface="Söhne"/>
              </a:rPr>
              <a:t>The pie chart illustrates the distribution of </a:t>
            </a:r>
            <a:r>
              <a:rPr lang="en-US" i="0" dirty="0" err="1">
                <a:solidFill>
                  <a:srgbClr val="ECECEC"/>
                </a:solidFill>
                <a:effectLst/>
                <a:latin typeface="Söhne"/>
              </a:rPr>
              <a:t>Pokemon</a:t>
            </a:r>
            <a:r>
              <a:rPr lang="en-US" i="0" dirty="0">
                <a:solidFill>
                  <a:srgbClr val="ECECEC"/>
                </a:solidFill>
                <a:effectLst/>
                <a:latin typeface="Söhne"/>
              </a:rPr>
              <a:t> types in the dataset in an easily understandable manner. The "Water" type </a:t>
            </a:r>
            <a:r>
              <a:rPr lang="en-US" i="0" dirty="0" err="1">
                <a:solidFill>
                  <a:srgbClr val="ECECEC"/>
                </a:solidFill>
                <a:effectLst/>
                <a:latin typeface="Söhne"/>
              </a:rPr>
              <a:t>Pokemon</a:t>
            </a:r>
            <a:r>
              <a:rPr lang="en-US" i="0" dirty="0">
                <a:solidFill>
                  <a:srgbClr val="ECECEC"/>
                </a:solidFill>
                <a:effectLst/>
                <a:latin typeface="Söhne"/>
              </a:rPr>
              <a:t> dominates with the highest percentage, followed by the "Normal" type, which is also quite significant. The "Grass" type </a:t>
            </a:r>
            <a:r>
              <a:rPr lang="en-US" i="0" dirty="0" err="1">
                <a:solidFill>
                  <a:srgbClr val="ECECEC"/>
                </a:solidFill>
                <a:effectLst/>
                <a:latin typeface="Söhne"/>
              </a:rPr>
              <a:t>Pokemon</a:t>
            </a:r>
            <a:r>
              <a:rPr lang="en-US" i="0" dirty="0">
                <a:solidFill>
                  <a:srgbClr val="ECECEC"/>
                </a:solidFill>
                <a:effectLst/>
                <a:latin typeface="Söhne"/>
              </a:rPr>
              <a:t> is also notably present, particularly emphasized with the exploded slice effect. Additionally, various colors such as blue, red, green, and others represent different </a:t>
            </a:r>
            <a:r>
              <a:rPr lang="en-US" i="0" dirty="0" err="1">
                <a:solidFill>
                  <a:srgbClr val="ECECEC"/>
                </a:solidFill>
                <a:effectLst/>
                <a:latin typeface="Söhne"/>
              </a:rPr>
              <a:t>Pokemon</a:t>
            </a:r>
            <a:r>
              <a:rPr lang="en-US" i="0" dirty="0">
                <a:solidFill>
                  <a:srgbClr val="ECECEC"/>
                </a:solidFill>
                <a:effectLst/>
                <a:latin typeface="Söhne"/>
              </a:rPr>
              <a:t> types. In the magenta section, there is a category labeled "Other," encompassing </a:t>
            </a:r>
            <a:r>
              <a:rPr lang="en-US" i="0" dirty="0" err="1">
                <a:solidFill>
                  <a:srgbClr val="ECECEC"/>
                </a:solidFill>
                <a:effectLst/>
                <a:latin typeface="Söhne"/>
              </a:rPr>
              <a:t>Pokemon</a:t>
            </a:r>
            <a:r>
              <a:rPr lang="en-US" i="0" dirty="0">
                <a:solidFill>
                  <a:srgbClr val="ECECEC"/>
                </a:solidFill>
                <a:effectLst/>
                <a:latin typeface="Söhne"/>
              </a:rPr>
              <a:t> types not included in the main categories. From the chart, it can be inferred that the dataset is predominantly composed of "Water" type </a:t>
            </a:r>
            <a:r>
              <a:rPr lang="en-US" i="0" dirty="0" err="1">
                <a:solidFill>
                  <a:srgbClr val="ECECEC"/>
                </a:solidFill>
                <a:effectLst/>
                <a:latin typeface="Söhne"/>
              </a:rPr>
              <a:t>Pokemon</a:t>
            </a:r>
            <a:r>
              <a:rPr lang="en-US" i="0" dirty="0">
                <a:solidFill>
                  <a:srgbClr val="ECECEC"/>
                </a:solidFill>
                <a:effectLst/>
                <a:latin typeface="Söhne"/>
              </a:rPr>
              <a:t>, while other types contribute to a lesser extent.</a:t>
            </a:r>
            <a:endParaRPr lang="en-US" dirty="0"/>
          </a:p>
        </p:txBody>
      </p:sp>
      <p:pic>
        <p:nvPicPr>
          <p:cNvPr id="4" name="Picture 3">
            <a:extLst>
              <a:ext uri="{FF2B5EF4-FFF2-40B4-BE49-F238E27FC236}">
                <a16:creationId xmlns:a16="http://schemas.microsoft.com/office/drawing/2014/main" id="{37419F58-5F35-A380-5522-F42897183C9B}"/>
              </a:ext>
            </a:extLst>
          </p:cNvPr>
          <p:cNvPicPr>
            <a:picLocks noChangeAspect="1"/>
          </p:cNvPicPr>
          <p:nvPr/>
        </p:nvPicPr>
        <p:blipFill>
          <a:blip r:embed="rId3"/>
          <a:stretch>
            <a:fillRect/>
          </a:stretch>
        </p:blipFill>
        <p:spPr>
          <a:xfrm>
            <a:off x="205404" y="1155485"/>
            <a:ext cx="3856485" cy="35528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F2CD9-3A66-0D33-D4F7-84BE8CE815A3}"/>
              </a:ext>
            </a:extLst>
          </p:cNvPr>
          <p:cNvSpPr>
            <a:spLocks noGrp="1"/>
          </p:cNvSpPr>
          <p:nvPr>
            <p:ph type="title"/>
          </p:nvPr>
        </p:nvSpPr>
        <p:spPr>
          <a:xfrm>
            <a:off x="4814864" y="0"/>
            <a:ext cx="3568700" cy="1147606"/>
          </a:xfrm>
        </p:spPr>
        <p:txBody>
          <a:bodyPr/>
          <a:lstStyle/>
          <a:p>
            <a:pPr algn="ctr"/>
            <a:r>
              <a:rPr lang="en-US" sz="2400" b="1" i="0" dirty="0">
                <a:solidFill>
                  <a:srgbClr val="ECECEC"/>
                </a:solidFill>
                <a:effectLst/>
                <a:latin typeface="Söhne"/>
              </a:rPr>
              <a:t>Evolution of </a:t>
            </a:r>
            <a:r>
              <a:rPr lang="en-US" sz="2400" b="1" i="0" dirty="0" err="1">
                <a:solidFill>
                  <a:srgbClr val="ECECEC"/>
                </a:solidFill>
                <a:effectLst/>
                <a:latin typeface="Söhne"/>
              </a:rPr>
              <a:t>Pokemon</a:t>
            </a:r>
            <a:r>
              <a:rPr lang="en-US" sz="2400" b="1" i="0" dirty="0">
                <a:solidFill>
                  <a:srgbClr val="ECECEC"/>
                </a:solidFill>
                <a:effectLst/>
                <a:latin typeface="Söhne"/>
              </a:rPr>
              <a:t> Types Across Generations</a:t>
            </a:r>
            <a:endParaRPr lang="en-ID" sz="2400" dirty="0"/>
          </a:p>
        </p:txBody>
      </p:sp>
      <p:sp>
        <p:nvSpPr>
          <p:cNvPr id="3" name="Subtitle 2">
            <a:extLst>
              <a:ext uri="{FF2B5EF4-FFF2-40B4-BE49-F238E27FC236}">
                <a16:creationId xmlns:a16="http://schemas.microsoft.com/office/drawing/2014/main" id="{903ED536-EFFE-2879-728F-166FDD94B702}"/>
              </a:ext>
            </a:extLst>
          </p:cNvPr>
          <p:cNvSpPr>
            <a:spLocks noGrp="1"/>
          </p:cNvSpPr>
          <p:nvPr>
            <p:ph type="subTitle" idx="1"/>
          </p:nvPr>
        </p:nvSpPr>
        <p:spPr>
          <a:xfrm>
            <a:off x="4418373" y="1209988"/>
            <a:ext cx="4122377" cy="3879088"/>
          </a:xfrm>
        </p:spPr>
        <p:txBody>
          <a:bodyPr/>
          <a:lstStyle/>
          <a:p>
            <a:pPr algn="just">
              <a:lnSpc>
                <a:spcPct val="150000"/>
              </a:lnSpc>
            </a:pPr>
            <a:r>
              <a:rPr lang="en-US" b="0" i="0" dirty="0">
                <a:solidFill>
                  <a:srgbClr val="ECECEC"/>
                </a:solidFill>
                <a:effectLst/>
                <a:latin typeface="Söhne"/>
              </a:rPr>
              <a:t>	The visualization depicts how the number of </a:t>
            </a:r>
            <a:r>
              <a:rPr lang="en-US" b="0" i="0" dirty="0" err="1">
                <a:solidFill>
                  <a:srgbClr val="ECECEC"/>
                </a:solidFill>
                <a:effectLst/>
                <a:latin typeface="Söhne"/>
              </a:rPr>
              <a:t>Pokemon</a:t>
            </a:r>
            <a:r>
              <a:rPr lang="en-US" b="0" i="0" dirty="0">
                <a:solidFill>
                  <a:srgbClr val="ECECEC"/>
                </a:solidFill>
                <a:effectLst/>
                <a:latin typeface="Söhne"/>
              </a:rPr>
              <a:t> belonging to specific types, such as Water, Fire, or Grass, changes across different generations of the </a:t>
            </a:r>
            <a:r>
              <a:rPr lang="en-US" b="0" i="0" dirty="0" err="1">
                <a:solidFill>
                  <a:srgbClr val="ECECEC"/>
                </a:solidFill>
                <a:effectLst/>
                <a:latin typeface="Söhne"/>
              </a:rPr>
              <a:t>Pokemon</a:t>
            </a:r>
            <a:r>
              <a:rPr lang="en-US" b="0" i="0" dirty="0">
                <a:solidFill>
                  <a:srgbClr val="ECECEC"/>
                </a:solidFill>
                <a:effectLst/>
                <a:latin typeface="Söhne"/>
              </a:rPr>
              <a:t> game. Each line represents a distinct </a:t>
            </a:r>
            <a:r>
              <a:rPr lang="en-US" b="0" i="0" dirty="0" err="1">
                <a:solidFill>
                  <a:srgbClr val="ECECEC"/>
                </a:solidFill>
                <a:effectLst/>
                <a:latin typeface="Söhne"/>
              </a:rPr>
              <a:t>Pokemon</a:t>
            </a:r>
            <a:r>
              <a:rPr lang="en-US" b="0" i="0" dirty="0">
                <a:solidFill>
                  <a:srgbClr val="ECECEC"/>
                </a:solidFill>
                <a:effectLst/>
                <a:latin typeface="Söhne"/>
              </a:rPr>
              <a:t> type, and the horizontal axis indicates the generations. By examining the chart, we can observe whether certain </a:t>
            </a:r>
            <a:r>
              <a:rPr lang="en-US" b="0" i="0" dirty="0" err="1">
                <a:solidFill>
                  <a:srgbClr val="ECECEC"/>
                </a:solidFill>
                <a:effectLst/>
                <a:latin typeface="Söhne"/>
              </a:rPr>
              <a:t>Pokemon</a:t>
            </a:r>
            <a:r>
              <a:rPr lang="en-US" b="0" i="0" dirty="0">
                <a:solidFill>
                  <a:srgbClr val="ECECEC"/>
                </a:solidFill>
                <a:effectLst/>
                <a:latin typeface="Söhne"/>
              </a:rPr>
              <a:t> types are more prevalent or dominant compared to others over time. This graph provides a dynamic overview of the evolution and shifts in </a:t>
            </a:r>
            <a:r>
              <a:rPr lang="en-US" b="0" i="0" dirty="0" err="1">
                <a:solidFill>
                  <a:srgbClr val="ECECEC"/>
                </a:solidFill>
                <a:effectLst/>
                <a:latin typeface="Söhne"/>
              </a:rPr>
              <a:t>Pokemon</a:t>
            </a:r>
            <a:r>
              <a:rPr lang="en-US" b="0" i="0" dirty="0">
                <a:solidFill>
                  <a:srgbClr val="ECECEC"/>
                </a:solidFill>
                <a:effectLst/>
                <a:latin typeface="Söhne"/>
              </a:rPr>
              <a:t> types throughout various generations, aiding in the understanding of trends and patterns in the </a:t>
            </a:r>
            <a:r>
              <a:rPr lang="en-US" b="0" i="0" dirty="0" err="1">
                <a:solidFill>
                  <a:srgbClr val="ECECEC"/>
                </a:solidFill>
                <a:effectLst/>
                <a:latin typeface="Söhne"/>
              </a:rPr>
              <a:t>Pokemon</a:t>
            </a:r>
            <a:r>
              <a:rPr lang="en-US" b="0" i="0" dirty="0">
                <a:solidFill>
                  <a:srgbClr val="ECECEC"/>
                </a:solidFill>
                <a:effectLst/>
                <a:latin typeface="Söhne"/>
              </a:rPr>
              <a:t> world.</a:t>
            </a:r>
            <a:endParaRPr lang="en-ID" dirty="0"/>
          </a:p>
        </p:txBody>
      </p:sp>
      <p:pic>
        <p:nvPicPr>
          <p:cNvPr id="5" name="Picture 4">
            <a:extLst>
              <a:ext uri="{FF2B5EF4-FFF2-40B4-BE49-F238E27FC236}">
                <a16:creationId xmlns:a16="http://schemas.microsoft.com/office/drawing/2014/main" id="{AFD19B24-88E0-8769-8C39-2FFE394C4DEC}"/>
              </a:ext>
            </a:extLst>
          </p:cNvPr>
          <p:cNvPicPr>
            <a:picLocks noChangeAspect="1"/>
          </p:cNvPicPr>
          <p:nvPr/>
        </p:nvPicPr>
        <p:blipFill>
          <a:blip r:embed="rId2"/>
          <a:stretch>
            <a:fillRect/>
          </a:stretch>
        </p:blipFill>
        <p:spPr>
          <a:xfrm>
            <a:off x="-1208" y="0"/>
            <a:ext cx="4649425" cy="2544538"/>
          </a:xfrm>
          <a:prstGeom prst="rect">
            <a:avLst/>
          </a:prstGeom>
        </p:spPr>
      </p:pic>
      <p:pic>
        <p:nvPicPr>
          <p:cNvPr id="11" name="Picture 10">
            <a:extLst>
              <a:ext uri="{FF2B5EF4-FFF2-40B4-BE49-F238E27FC236}">
                <a16:creationId xmlns:a16="http://schemas.microsoft.com/office/drawing/2014/main" id="{CD8DBC09-083A-C2F2-4684-7092D66A171A}"/>
              </a:ext>
            </a:extLst>
          </p:cNvPr>
          <p:cNvPicPr>
            <a:picLocks noChangeAspect="1"/>
          </p:cNvPicPr>
          <p:nvPr/>
        </p:nvPicPr>
        <p:blipFill>
          <a:blip r:embed="rId3"/>
          <a:stretch>
            <a:fillRect/>
          </a:stretch>
        </p:blipFill>
        <p:spPr>
          <a:xfrm>
            <a:off x="-1208" y="2544538"/>
            <a:ext cx="4649426" cy="2598962"/>
          </a:xfrm>
          <a:prstGeom prst="rect">
            <a:avLst/>
          </a:prstGeom>
        </p:spPr>
      </p:pic>
      <p:sp>
        <p:nvSpPr>
          <p:cNvPr id="13" name="Google Shape;920;p69">
            <a:extLst>
              <a:ext uri="{FF2B5EF4-FFF2-40B4-BE49-F238E27FC236}">
                <a16:creationId xmlns:a16="http://schemas.microsoft.com/office/drawing/2014/main" id="{6BAB4C97-A238-7B90-D6CB-38E54277B75B}"/>
              </a:ext>
            </a:extLst>
          </p:cNvPr>
          <p:cNvSpPr txBox="1"/>
          <p:nvPr/>
        </p:nvSpPr>
        <p:spPr>
          <a:xfrm>
            <a:off x="4974075" y="4564000"/>
            <a:ext cx="3890525" cy="4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chemeClr val="dk1"/>
                </a:solidFill>
                <a:latin typeface="DM Sans"/>
                <a:ea typeface="DM Sans"/>
                <a:cs typeface="DM Sans"/>
                <a:sym typeface="DM Sans"/>
              </a:rPr>
              <a:t>More visualization data of pokemon : </a:t>
            </a:r>
            <a:r>
              <a:rPr lang="en-ID" sz="1000" dirty="0">
                <a:solidFill>
                  <a:schemeClr val="dk1"/>
                </a:solidFill>
                <a:latin typeface="DM Sans"/>
                <a:ea typeface="DM Sans"/>
                <a:cs typeface="DM Sans"/>
                <a:sym typeface="DM Sans"/>
              </a:rPr>
              <a:t>https://github.com/DarielRamadhan/Dariel-Pokemon.git</a:t>
            </a:r>
            <a:endParaRPr sz="1000" dirty="0">
              <a:solidFill>
                <a:schemeClr val="dk1"/>
              </a:solidFill>
              <a:latin typeface="DM Sans"/>
              <a:ea typeface="DM Sans"/>
              <a:cs typeface="DM Sans"/>
              <a:sym typeface="DM Sans"/>
            </a:endParaRPr>
          </a:p>
        </p:txBody>
      </p:sp>
    </p:spTree>
    <p:extLst>
      <p:ext uri="{BB962C8B-B14F-4D97-AF65-F5344CB8AC3E}">
        <p14:creationId xmlns:p14="http://schemas.microsoft.com/office/powerpoint/2010/main" val="914724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pic>
        <p:nvPicPr>
          <p:cNvPr id="449" name="Google Shape;449;p48"/>
          <p:cNvPicPr preferRelativeResize="0"/>
          <p:nvPr/>
        </p:nvPicPr>
        <p:blipFill rotWithShape="1">
          <a:blip r:embed="rId3">
            <a:alphaModFix/>
          </a:blip>
          <a:srcRect l="59142" t="53165" r="7739" b="5827"/>
          <a:stretch/>
        </p:blipFill>
        <p:spPr>
          <a:xfrm rot="5400000">
            <a:off x="6560989" y="-91163"/>
            <a:ext cx="2509849" cy="2656174"/>
          </a:xfrm>
          <a:prstGeom prst="rect">
            <a:avLst/>
          </a:prstGeom>
          <a:noFill/>
          <a:ln>
            <a:noFill/>
          </a:ln>
        </p:spPr>
      </p:pic>
      <p:sp>
        <p:nvSpPr>
          <p:cNvPr id="6" name="Google Shape;308;p41">
            <a:extLst>
              <a:ext uri="{FF2B5EF4-FFF2-40B4-BE49-F238E27FC236}">
                <a16:creationId xmlns:a16="http://schemas.microsoft.com/office/drawing/2014/main" id="{A153CE6A-7BD9-D47D-EC9B-8FB11B18BE38}"/>
              </a:ext>
            </a:extLst>
          </p:cNvPr>
          <p:cNvSpPr txBox="1">
            <a:spLocks/>
          </p:cNvSpPr>
          <p:nvPr/>
        </p:nvSpPr>
        <p:spPr>
          <a:xfrm>
            <a:off x="0" y="-122412"/>
            <a:ext cx="5059235" cy="43206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dirty="0">
                <a:solidFill>
                  <a:srgbClr val="ECECEC"/>
                </a:solidFill>
                <a:latin typeface="Söhne"/>
              </a:rPr>
              <a:t>Within my analysis of </a:t>
            </a:r>
            <a:r>
              <a:rPr lang="en-US" dirty="0" err="1">
                <a:solidFill>
                  <a:srgbClr val="ECECEC"/>
                </a:solidFill>
                <a:latin typeface="Söhne"/>
              </a:rPr>
              <a:t>Pokemon</a:t>
            </a:r>
            <a:r>
              <a:rPr lang="en-US" dirty="0">
                <a:solidFill>
                  <a:srgbClr val="ECECEC"/>
                </a:solidFill>
                <a:latin typeface="Söhne"/>
              </a:rPr>
              <a:t> data, several intriguing </a:t>
            </a:r>
            <a:r>
              <a:rPr lang="en-US" b="1" dirty="0">
                <a:solidFill>
                  <a:srgbClr val="ECECEC"/>
                </a:solidFill>
                <a:latin typeface="Söhne"/>
              </a:rPr>
              <a:t>insights</a:t>
            </a:r>
            <a:r>
              <a:rPr lang="en-US" dirty="0">
                <a:solidFill>
                  <a:srgbClr val="ECECEC"/>
                </a:solidFill>
                <a:latin typeface="Söhne"/>
              </a:rPr>
              <a:t> have </a:t>
            </a:r>
            <a:r>
              <a:rPr lang="en-US" b="1" dirty="0">
                <a:solidFill>
                  <a:srgbClr val="ECECEC"/>
                </a:solidFill>
                <a:latin typeface="Söhne"/>
              </a:rPr>
              <a:t>surfaced</a:t>
            </a:r>
            <a:r>
              <a:rPr lang="en-US" dirty="0">
                <a:solidFill>
                  <a:srgbClr val="ECECEC"/>
                </a:solidFill>
                <a:latin typeface="Söhne"/>
              </a:rPr>
              <a:t>:</a:t>
            </a:r>
            <a:endParaRPr lang="en-US" i="0" dirty="0">
              <a:solidFill>
                <a:srgbClr val="ECECEC"/>
              </a:solidFill>
              <a:effectLst/>
              <a:latin typeface="Söhne"/>
            </a:endParaRPr>
          </a:p>
          <a:p>
            <a:pPr algn="just">
              <a:lnSpc>
                <a:spcPct val="150000"/>
              </a:lnSpc>
            </a:pPr>
            <a:r>
              <a:rPr lang="en-US" b="1" i="0" dirty="0">
                <a:solidFill>
                  <a:srgbClr val="ECECEC"/>
                </a:solidFill>
                <a:effectLst/>
                <a:latin typeface="Söhne"/>
              </a:rPr>
              <a:t>Dominance of </a:t>
            </a:r>
            <a:r>
              <a:rPr lang="en-US" b="1" i="0" dirty="0" err="1">
                <a:solidFill>
                  <a:srgbClr val="ECECEC"/>
                </a:solidFill>
                <a:effectLst/>
                <a:latin typeface="Söhne"/>
              </a:rPr>
              <a:t>Pokemon</a:t>
            </a:r>
            <a:r>
              <a:rPr lang="en-US" b="1" i="0" dirty="0">
                <a:solidFill>
                  <a:srgbClr val="ECECEC"/>
                </a:solidFill>
                <a:effectLst/>
                <a:latin typeface="Söhne"/>
              </a:rPr>
              <a:t> Types:</a:t>
            </a:r>
            <a:endParaRPr lang="en-US" b="0" i="0" dirty="0">
              <a:solidFill>
                <a:srgbClr val="ECECEC"/>
              </a:solidFill>
              <a:effectLst/>
              <a:latin typeface="Söhne"/>
            </a:endParaRPr>
          </a:p>
          <a:p>
            <a:pPr marL="285750" indent="-285750" algn="just">
              <a:lnSpc>
                <a:spcPct val="150000"/>
              </a:lnSpc>
              <a:buFont typeface="Wingdings" panose="05000000000000000000" pitchFamily="2" charset="2"/>
              <a:buChar char="q"/>
            </a:pPr>
            <a:r>
              <a:rPr lang="en-US" b="0" i="0" dirty="0">
                <a:solidFill>
                  <a:srgbClr val="ECECEC"/>
                </a:solidFill>
                <a:effectLst/>
                <a:latin typeface="Söhne"/>
              </a:rPr>
              <a:t>The "Water" type </a:t>
            </a:r>
            <a:r>
              <a:rPr lang="en-US" b="0" i="0" dirty="0" err="1">
                <a:solidFill>
                  <a:srgbClr val="ECECEC"/>
                </a:solidFill>
                <a:effectLst/>
                <a:latin typeface="Söhne"/>
              </a:rPr>
              <a:t>Pokemon</a:t>
            </a:r>
            <a:r>
              <a:rPr lang="en-US" b="0" i="0" dirty="0">
                <a:solidFill>
                  <a:srgbClr val="ECECEC"/>
                </a:solidFill>
                <a:effectLst/>
                <a:latin typeface="Söhne"/>
              </a:rPr>
              <a:t> consistently dominates the dataset, indicating widespread popularity and availability.</a:t>
            </a:r>
          </a:p>
          <a:p>
            <a:pPr marL="285750" indent="-285750" algn="just">
              <a:lnSpc>
                <a:spcPct val="150000"/>
              </a:lnSpc>
              <a:buFont typeface="Wingdings" panose="05000000000000000000" pitchFamily="2" charset="2"/>
              <a:buChar char="q"/>
            </a:pPr>
            <a:r>
              <a:rPr lang="en-US" b="0" i="0" dirty="0">
                <a:solidFill>
                  <a:srgbClr val="ECECEC"/>
                </a:solidFill>
                <a:effectLst/>
                <a:latin typeface="Söhne"/>
              </a:rPr>
              <a:t>The "Normal" type also boasts significant presence, reflecting the diversity of commonly encountered types.</a:t>
            </a:r>
          </a:p>
          <a:p>
            <a:pPr algn="just">
              <a:lnSpc>
                <a:spcPct val="150000"/>
              </a:lnSpc>
            </a:pPr>
            <a:r>
              <a:rPr lang="en-US" b="1" i="0" dirty="0">
                <a:solidFill>
                  <a:srgbClr val="ECECEC"/>
                </a:solidFill>
                <a:effectLst/>
                <a:latin typeface="Söhne"/>
              </a:rPr>
              <a:t>Legendary vs. Non-Legendary </a:t>
            </a:r>
            <a:r>
              <a:rPr lang="en-US" b="1" i="0" dirty="0" err="1">
                <a:solidFill>
                  <a:srgbClr val="ECECEC"/>
                </a:solidFill>
                <a:effectLst/>
                <a:latin typeface="Söhne"/>
              </a:rPr>
              <a:t>Pokemon</a:t>
            </a:r>
            <a:r>
              <a:rPr lang="en-US" b="1" i="0" dirty="0">
                <a:solidFill>
                  <a:srgbClr val="ECECEC"/>
                </a:solidFill>
                <a:effectLst/>
                <a:latin typeface="Söhne"/>
              </a:rPr>
              <a:t> Comparison:</a:t>
            </a:r>
            <a:endParaRPr lang="en-US" b="0" i="0" dirty="0">
              <a:solidFill>
                <a:srgbClr val="ECECEC"/>
              </a:solidFill>
              <a:effectLst/>
              <a:latin typeface="Söhne"/>
            </a:endParaRPr>
          </a:p>
          <a:p>
            <a:pPr marL="285750" indent="-285750" algn="just">
              <a:lnSpc>
                <a:spcPct val="150000"/>
              </a:lnSpc>
              <a:buFont typeface="Wingdings" panose="05000000000000000000" pitchFamily="2" charset="2"/>
              <a:buChar char="q"/>
            </a:pPr>
            <a:r>
              <a:rPr lang="en-US" b="0" i="0" dirty="0">
                <a:solidFill>
                  <a:srgbClr val="ECECEC"/>
                </a:solidFill>
                <a:effectLst/>
                <a:latin typeface="Söhne"/>
              </a:rPr>
              <a:t>A comparison between Legendary and Non-Legendary </a:t>
            </a:r>
            <a:r>
              <a:rPr lang="en-US" b="0" i="0" dirty="0" err="1">
                <a:solidFill>
                  <a:srgbClr val="ECECEC"/>
                </a:solidFill>
                <a:effectLst/>
                <a:latin typeface="Söhne"/>
              </a:rPr>
              <a:t>Pokemon</a:t>
            </a:r>
            <a:r>
              <a:rPr lang="en-US" b="0" i="0" dirty="0">
                <a:solidFill>
                  <a:srgbClr val="ECECEC"/>
                </a:solidFill>
                <a:effectLst/>
                <a:latin typeface="Söhne"/>
              </a:rPr>
              <a:t> reveals that Non-Legendary </a:t>
            </a:r>
            <a:r>
              <a:rPr lang="en-US" b="0" i="0" dirty="0" err="1">
                <a:solidFill>
                  <a:srgbClr val="ECECEC"/>
                </a:solidFill>
                <a:effectLst/>
                <a:latin typeface="Söhne"/>
              </a:rPr>
              <a:t>Pokemon</a:t>
            </a:r>
            <a:r>
              <a:rPr lang="en-US" b="0" i="0" dirty="0">
                <a:solidFill>
                  <a:srgbClr val="ECECEC"/>
                </a:solidFill>
                <a:effectLst/>
                <a:latin typeface="Söhne"/>
              </a:rPr>
              <a:t> are far more common than their Legendary counterparts.</a:t>
            </a:r>
          </a:p>
          <a:p>
            <a:pPr marL="285750" indent="-285750" algn="just">
              <a:lnSpc>
                <a:spcPct val="150000"/>
              </a:lnSpc>
              <a:buFont typeface="Wingdings" panose="05000000000000000000" pitchFamily="2" charset="2"/>
              <a:buChar char="q"/>
            </a:pPr>
            <a:r>
              <a:rPr lang="en-US" b="0" i="0" dirty="0">
                <a:solidFill>
                  <a:srgbClr val="ECECEC"/>
                </a:solidFill>
                <a:effectLst/>
                <a:latin typeface="Söhne"/>
              </a:rPr>
              <a:t>The horizontal bar chart vividly illustrates this contrast.</a:t>
            </a:r>
          </a:p>
          <a:p>
            <a:pPr algn="just">
              <a:lnSpc>
                <a:spcPct val="150000"/>
              </a:lnSpc>
            </a:pPr>
            <a:r>
              <a:rPr lang="en-US" b="1" i="0" dirty="0">
                <a:solidFill>
                  <a:srgbClr val="ECECEC"/>
                </a:solidFill>
                <a:effectLst/>
                <a:latin typeface="Söhne"/>
              </a:rPr>
              <a:t>Analysis of Attack and Defense:</a:t>
            </a:r>
            <a:endParaRPr lang="en-US" b="0" i="0" dirty="0">
              <a:solidFill>
                <a:srgbClr val="ECECEC"/>
              </a:solidFill>
              <a:effectLst/>
              <a:latin typeface="Söhne"/>
            </a:endParaRPr>
          </a:p>
          <a:p>
            <a:pPr marL="285750" indent="-285750" algn="just">
              <a:lnSpc>
                <a:spcPct val="150000"/>
              </a:lnSpc>
              <a:buFont typeface="Wingdings" panose="05000000000000000000" pitchFamily="2" charset="2"/>
              <a:buChar char="q"/>
            </a:pPr>
            <a:r>
              <a:rPr lang="en-US" b="0" i="0" dirty="0">
                <a:solidFill>
                  <a:srgbClr val="ECECEC"/>
                </a:solidFill>
                <a:effectLst/>
                <a:latin typeface="Söhne"/>
              </a:rPr>
              <a:t>The scatter plot visualizes the relationship between </a:t>
            </a:r>
            <a:r>
              <a:rPr lang="en-US" b="0" i="0" dirty="0" err="1">
                <a:solidFill>
                  <a:srgbClr val="ECECEC"/>
                </a:solidFill>
                <a:effectLst/>
                <a:latin typeface="Söhne"/>
              </a:rPr>
              <a:t>Pokemon</a:t>
            </a:r>
            <a:r>
              <a:rPr lang="en-US" b="0" i="0" dirty="0">
                <a:solidFill>
                  <a:srgbClr val="ECECEC"/>
                </a:solidFill>
                <a:effectLst/>
                <a:latin typeface="Söhne"/>
              </a:rPr>
              <a:t> attack and defense, allowing us to observe the correlation between these two attributes.</a:t>
            </a:r>
          </a:p>
          <a:p>
            <a:pPr algn="just"/>
            <a:endParaRPr lang="en-US" b="0" i="0" dirty="0">
              <a:solidFill>
                <a:srgbClr val="ECECEC"/>
              </a:solidFill>
              <a:effectLst/>
              <a:latin typeface="Söhne"/>
            </a:endParaRPr>
          </a:p>
          <a:p>
            <a:pPr algn="just"/>
            <a:endParaRPr lang="en-US" b="0" i="0" dirty="0">
              <a:solidFill>
                <a:srgbClr val="ECECEC"/>
              </a:solidFill>
              <a:effectLst/>
              <a:latin typeface="Söhne"/>
            </a:endParaRPr>
          </a:p>
          <a:p>
            <a:pPr algn="just">
              <a:buClr>
                <a:schemeClr val="dk1"/>
              </a:buClr>
              <a:buSzPts val="1100"/>
            </a:pPr>
            <a:endParaRPr lang="en-US" dirty="0">
              <a:solidFill>
                <a:schemeClr val="tx1"/>
              </a:solidFill>
            </a:endParaRPr>
          </a:p>
        </p:txBody>
      </p:sp>
      <p:pic>
        <p:nvPicPr>
          <p:cNvPr id="7" name="Picture 6">
            <a:extLst>
              <a:ext uri="{FF2B5EF4-FFF2-40B4-BE49-F238E27FC236}">
                <a16:creationId xmlns:a16="http://schemas.microsoft.com/office/drawing/2014/main" id="{373CC505-ED24-9C78-8FEC-141520433454}"/>
              </a:ext>
            </a:extLst>
          </p:cNvPr>
          <p:cNvPicPr>
            <a:picLocks noChangeAspect="1"/>
          </p:cNvPicPr>
          <p:nvPr/>
        </p:nvPicPr>
        <p:blipFill>
          <a:blip r:embed="rId4"/>
          <a:stretch>
            <a:fillRect/>
          </a:stretch>
        </p:blipFill>
        <p:spPr>
          <a:xfrm>
            <a:off x="5152677" y="0"/>
            <a:ext cx="1559896" cy="1437070"/>
          </a:xfrm>
          <a:prstGeom prst="rect">
            <a:avLst/>
          </a:prstGeom>
        </p:spPr>
      </p:pic>
      <p:pic>
        <p:nvPicPr>
          <p:cNvPr id="8" name="Picture 7">
            <a:extLst>
              <a:ext uri="{FF2B5EF4-FFF2-40B4-BE49-F238E27FC236}">
                <a16:creationId xmlns:a16="http://schemas.microsoft.com/office/drawing/2014/main" id="{5E8A39AD-8258-22B4-E7B7-BB3D93840028}"/>
              </a:ext>
            </a:extLst>
          </p:cNvPr>
          <p:cNvPicPr>
            <a:picLocks noChangeAspect="1"/>
          </p:cNvPicPr>
          <p:nvPr/>
        </p:nvPicPr>
        <p:blipFill>
          <a:blip r:embed="rId5"/>
          <a:stretch>
            <a:fillRect/>
          </a:stretch>
        </p:blipFill>
        <p:spPr>
          <a:xfrm>
            <a:off x="5765323" y="1651414"/>
            <a:ext cx="2179507" cy="1192801"/>
          </a:xfrm>
          <a:prstGeom prst="rect">
            <a:avLst/>
          </a:prstGeom>
        </p:spPr>
      </p:pic>
      <p:pic>
        <p:nvPicPr>
          <p:cNvPr id="9" name="Picture 8">
            <a:extLst>
              <a:ext uri="{FF2B5EF4-FFF2-40B4-BE49-F238E27FC236}">
                <a16:creationId xmlns:a16="http://schemas.microsoft.com/office/drawing/2014/main" id="{FE1A68EF-51B6-114F-148F-3543DEEF70EE}"/>
              </a:ext>
            </a:extLst>
          </p:cNvPr>
          <p:cNvPicPr>
            <a:picLocks noChangeAspect="1"/>
          </p:cNvPicPr>
          <p:nvPr/>
        </p:nvPicPr>
        <p:blipFill>
          <a:blip r:embed="rId6"/>
          <a:stretch>
            <a:fillRect/>
          </a:stretch>
        </p:blipFill>
        <p:spPr>
          <a:xfrm>
            <a:off x="5765323" y="2919290"/>
            <a:ext cx="2179507" cy="1218313"/>
          </a:xfrm>
          <a:prstGeom prst="rect">
            <a:avLst/>
          </a:prstGeom>
        </p:spPr>
      </p:pic>
      <p:pic>
        <p:nvPicPr>
          <p:cNvPr id="11" name="Picture 10">
            <a:extLst>
              <a:ext uri="{FF2B5EF4-FFF2-40B4-BE49-F238E27FC236}">
                <a16:creationId xmlns:a16="http://schemas.microsoft.com/office/drawing/2014/main" id="{D6157372-73E7-C78C-F835-B1B96397E01D}"/>
              </a:ext>
            </a:extLst>
          </p:cNvPr>
          <p:cNvPicPr>
            <a:picLocks noChangeAspect="1"/>
          </p:cNvPicPr>
          <p:nvPr/>
        </p:nvPicPr>
        <p:blipFill>
          <a:blip r:embed="rId7"/>
          <a:stretch>
            <a:fillRect/>
          </a:stretch>
        </p:blipFill>
        <p:spPr>
          <a:xfrm>
            <a:off x="6855077" y="618733"/>
            <a:ext cx="1817792" cy="956438"/>
          </a:xfrm>
          <a:prstGeom prst="rect">
            <a:avLst/>
          </a:prstGeom>
        </p:spPr>
      </p:pic>
      <p:pic>
        <p:nvPicPr>
          <p:cNvPr id="13" name="Picture 12">
            <a:extLst>
              <a:ext uri="{FF2B5EF4-FFF2-40B4-BE49-F238E27FC236}">
                <a16:creationId xmlns:a16="http://schemas.microsoft.com/office/drawing/2014/main" id="{D2593395-6660-6A79-22E4-57DBFA81AFDE}"/>
              </a:ext>
            </a:extLst>
          </p:cNvPr>
          <p:cNvPicPr>
            <a:picLocks noChangeAspect="1"/>
          </p:cNvPicPr>
          <p:nvPr/>
        </p:nvPicPr>
        <p:blipFill>
          <a:blip r:embed="rId8"/>
          <a:stretch>
            <a:fillRect/>
          </a:stretch>
        </p:blipFill>
        <p:spPr>
          <a:xfrm>
            <a:off x="5765323" y="4212678"/>
            <a:ext cx="2275989" cy="86406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pic>
        <p:nvPicPr>
          <p:cNvPr id="449" name="Google Shape;449;p48"/>
          <p:cNvPicPr preferRelativeResize="0"/>
          <p:nvPr/>
        </p:nvPicPr>
        <p:blipFill rotWithShape="1">
          <a:blip r:embed="rId3">
            <a:alphaModFix/>
          </a:blip>
          <a:srcRect l="59142" t="53165" r="7739" b="5827"/>
          <a:stretch/>
        </p:blipFill>
        <p:spPr>
          <a:xfrm rot="5400000">
            <a:off x="6560989" y="-91163"/>
            <a:ext cx="2509849" cy="2656174"/>
          </a:xfrm>
          <a:prstGeom prst="rect">
            <a:avLst/>
          </a:prstGeom>
          <a:noFill/>
          <a:ln>
            <a:noFill/>
          </a:ln>
        </p:spPr>
      </p:pic>
      <p:sp>
        <p:nvSpPr>
          <p:cNvPr id="6" name="Google Shape;308;p41">
            <a:extLst>
              <a:ext uri="{FF2B5EF4-FFF2-40B4-BE49-F238E27FC236}">
                <a16:creationId xmlns:a16="http://schemas.microsoft.com/office/drawing/2014/main" id="{A153CE6A-7BD9-D47D-EC9B-8FB11B18BE38}"/>
              </a:ext>
            </a:extLst>
          </p:cNvPr>
          <p:cNvSpPr txBox="1">
            <a:spLocks/>
          </p:cNvSpPr>
          <p:nvPr/>
        </p:nvSpPr>
        <p:spPr>
          <a:xfrm>
            <a:off x="0" y="-122412"/>
            <a:ext cx="5900216" cy="507485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sz="1000" dirty="0">
                <a:solidFill>
                  <a:srgbClr val="ECECEC"/>
                </a:solidFill>
                <a:latin typeface="Söhne"/>
              </a:rPr>
              <a:t>Based on my analysis of the </a:t>
            </a:r>
            <a:r>
              <a:rPr lang="en-US" sz="1000" dirty="0" err="1">
                <a:solidFill>
                  <a:srgbClr val="ECECEC"/>
                </a:solidFill>
                <a:latin typeface="Söhne"/>
              </a:rPr>
              <a:t>Pokemon</a:t>
            </a:r>
            <a:r>
              <a:rPr lang="en-US" sz="1000" dirty="0">
                <a:solidFill>
                  <a:srgbClr val="ECECEC"/>
                </a:solidFill>
                <a:latin typeface="Söhne"/>
              </a:rPr>
              <a:t> data, here are some</a:t>
            </a:r>
            <a:r>
              <a:rPr lang="en-US" sz="1000" b="1" dirty="0">
                <a:solidFill>
                  <a:srgbClr val="ECECEC"/>
                </a:solidFill>
                <a:latin typeface="Söhne"/>
              </a:rPr>
              <a:t> recommendations</a:t>
            </a:r>
            <a:r>
              <a:rPr lang="en-US" sz="1000" dirty="0">
                <a:solidFill>
                  <a:srgbClr val="ECECEC"/>
                </a:solidFill>
                <a:latin typeface="Söhne"/>
              </a:rPr>
              <a:t>:</a:t>
            </a:r>
            <a:endParaRPr lang="en-US" sz="800" dirty="0">
              <a:solidFill>
                <a:srgbClr val="ECECEC"/>
              </a:solidFill>
              <a:latin typeface="Söhne"/>
            </a:endParaRPr>
          </a:p>
          <a:p>
            <a:pPr algn="just">
              <a:lnSpc>
                <a:spcPct val="150000"/>
              </a:lnSpc>
            </a:pPr>
            <a:r>
              <a:rPr lang="en-US" sz="1200" b="1" dirty="0">
                <a:solidFill>
                  <a:srgbClr val="ECECEC"/>
                </a:solidFill>
                <a:latin typeface="Söhne"/>
              </a:rPr>
              <a:t>Diversify Type Representation:</a:t>
            </a:r>
          </a:p>
          <a:p>
            <a:pPr marL="171450" indent="-171450" algn="just">
              <a:lnSpc>
                <a:spcPct val="150000"/>
              </a:lnSpc>
              <a:buClr>
                <a:schemeClr val="accent3">
                  <a:lumMod val="95000"/>
                </a:schemeClr>
              </a:buClr>
              <a:buFont typeface="Arial" panose="020B0604020202020204" pitchFamily="34" charset="0"/>
              <a:buChar char="•"/>
            </a:pPr>
            <a:r>
              <a:rPr lang="en-US" sz="1000" dirty="0">
                <a:solidFill>
                  <a:srgbClr val="ECECEC"/>
                </a:solidFill>
                <a:latin typeface="Söhne"/>
              </a:rPr>
              <a:t>Consider introducing events or features in the </a:t>
            </a:r>
            <a:r>
              <a:rPr lang="en-US" sz="1000" dirty="0" err="1">
                <a:solidFill>
                  <a:srgbClr val="ECECEC"/>
                </a:solidFill>
                <a:latin typeface="Söhne"/>
              </a:rPr>
              <a:t>Pokemon</a:t>
            </a:r>
            <a:r>
              <a:rPr lang="en-US" sz="1000" dirty="0">
                <a:solidFill>
                  <a:srgbClr val="ECECEC"/>
                </a:solidFill>
                <a:latin typeface="Söhne"/>
              </a:rPr>
              <a:t> world that highlight less represented types, fostering diversity and providing players with a broader range of </a:t>
            </a:r>
            <a:r>
              <a:rPr lang="en-US" sz="1000" dirty="0" err="1">
                <a:solidFill>
                  <a:srgbClr val="ECECEC"/>
                </a:solidFill>
                <a:latin typeface="Söhne"/>
              </a:rPr>
              <a:t>Pokemon</a:t>
            </a:r>
            <a:r>
              <a:rPr lang="en-US" sz="1000" dirty="0">
                <a:solidFill>
                  <a:srgbClr val="ECECEC"/>
                </a:solidFill>
                <a:latin typeface="Söhne"/>
              </a:rPr>
              <a:t> experiences.</a:t>
            </a:r>
          </a:p>
          <a:p>
            <a:pPr algn="just">
              <a:lnSpc>
                <a:spcPct val="150000"/>
              </a:lnSpc>
            </a:pPr>
            <a:r>
              <a:rPr lang="en-US" sz="1200" b="1" dirty="0">
                <a:solidFill>
                  <a:srgbClr val="ECECEC"/>
                </a:solidFill>
                <a:latin typeface="Söhne"/>
              </a:rPr>
              <a:t>Enhance Legendary </a:t>
            </a:r>
            <a:r>
              <a:rPr lang="en-US" sz="1200" b="1" dirty="0" err="1">
                <a:solidFill>
                  <a:srgbClr val="ECECEC"/>
                </a:solidFill>
                <a:latin typeface="Söhne"/>
              </a:rPr>
              <a:t>Pokemon</a:t>
            </a:r>
            <a:r>
              <a:rPr lang="en-US" sz="1200" b="1" dirty="0">
                <a:solidFill>
                  <a:srgbClr val="ECECEC"/>
                </a:solidFill>
                <a:latin typeface="Söhne"/>
              </a:rPr>
              <a:t> Encounters:</a:t>
            </a:r>
          </a:p>
          <a:p>
            <a:pPr marL="171450" indent="-171450" algn="just">
              <a:lnSpc>
                <a:spcPct val="150000"/>
              </a:lnSpc>
              <a:buClr>
                <a:schemeClr val="tx1"/>
              </a:buClr>
              <a:buFont typeface="Arial" panose="020B0604020202020204" pitchFamily="34" charset="0"/>
              <a:buChar char="•"/>
            </a:pPr>
            <a:r>
              <a:rPr lang="en-US" sz="1000" dirty="0">
                <a:solidFill>
                  <a:srgbClr val="ECECEC"/>
                </a:solidFill>
                <a:latin typeface="Söhne"/>
              </a:rPr>
              <a:t>Since Legendary </a:t>
            </a:r>
            <a:r>
              <a:rPr lang="en-US" sz="1000" dirty="0" err="1">
                <a:solidFill>
                  <a:srgbClr val="ECECEC"/>
                </a:solidFill>
                <a:latin typeface="Söhne"/>
              </a:rPr>
              <a:t>Pokemon</a:t>
            </a:r>
            <a:r>
              <a:rPr lang="en-US" sz="1000" dirty="0">
                <a:solidFill>
                  <a:srgbClr val="ECECEC"/>
                </a:solidFill>
                <a:latin typeface="Söhne"/>
              </a:rPr>
              <a:t> are less common, create special in-game events or challenges that allow players to encounter and catch these rare and powerful creatures. This can add excitement and exclusivity to the gaming experience.</a:t>
            </a:r>
          </a:p>
          <a:p>
            <a:pPr algn="just">
              <a:lnSpc>
                <a:spcPct val="150000"/>
              </a:lnSpc>
            </a:pPr>
            <a:r>
              <a:rPr lang="en-US" sz="1200" b="1" dirty="0">
                <a:solidFill>
                  <a:srgbClr val="ECECEC"/>
                </a:solidFill>
                <a:latin typeface="Söhne"/>
              </a:rPr>
              <a:t>Speed-Based Challenges:</a:t>
            </a:r>
          </a:p>
          <a:p>
            <a:pPr marL="171450" indent="-171450" algn="just">
              <a:lnSpc>
                <a:spcPct val="150000"/>
              </a:lnSpc>
              <a:buClr>
                <a:schemeClr val="tx1"/>
              </a:buClr>
              <a:buFont typeface="Arial" panose="020B0604020202020204" pitchFamily="34" charset="0"/>
              <a:buChar char="•"/>
            </a:pPr>
            <a:r>
              <a:rPr lang="en-US" sz="1000" dirty="0">
                <a:solidFill>
                  <a:srgbClr val="ECECEC"/>
                </a:solidFill>
                <a:latin typeface="Söhne"/>
              </a:rPr>
              <a:t>Implement speed-based challenges or events that leverage the insights from the speed distribution analysis. This can introduce a new dimension to gameplay, rewarding trainers with quick and agile </a:t>
            </a:r>
            <a:r>
              <a:rPr lang="en-US" sz="1000" dirty="0" err="1">
                <a:solidFill>
                  <a:srgbClr val="ECECEC"/>
                </a:solidFill>
                <a:latin typeface="Söhne"/>
              </a:rPr>
              <a:t>Pokemon</a:t>
            </a:r>
            <a:r>
              <a:rPr lang="en-US" sz="1000" dirty="0">
                <a:solidFill>
                  <a:srgbClr val="ECECEC"/>
                </a:solidFill>
                <a:latin typeface="Söhne"/>
              </a:rPr>
              <a:t>.</a:t>
            </a:r>
          </a:p>
          <a:p>
            <a:pPr algn="just">
              <a:lnSpc>
                <a:spcPct val="150000"/>
              </a:lnSpc>
            </a:pPr>
            <a:r>
              <a:rPr lang="en-US" sz="1200" b="1" dirty="0">
                <a:solidFill>
                  <a:srgbClr val="ECECEC"/>
                </a:solidFill>
                <a:latin typeface="Söhne"/>
              </a:rPr>
              <a:t>Balancing Attack and Defense:</a:t>
            </a:r>
          </a:p>
          <a:p>
            <a:pPr marL="171450" indent="-171450" algn="just">
              <a:lnSpc>
                <a:spcPct val="150000"/>
              </a:lnSpc>
              <a:buClr>
                <a:schemeClr val="tx1"/>
              </a:buClr>
              <a:buFont typeface="Arial" panose="020B0604020202020204" pitchFamily="34" charset="0"/>
              <a:buChar char="•"/>
            </a:pPr>
            <a:r>
              <a:rPr lang="en-US" sz="1000" dirty="0">
                <a:solidFill>
                  <a:srgbClr val="ECECEC"/>
                </a:solidFill>
                <a:latin typeface="Söhne"/>
              </a:rPr>
              <a:t>Explore game mechanics that emphasize the balance between attack and defense attributes. This could introduce strategic elements to battles and encourage players to consider a </a:t>
            </a:r>
            <a:r>
              <a:rPr lang="en-US" sz="1000" dirty="0" err="1">
                <a:solidFill>
                  <a:srgbClr val="ECECEC"/>
                </a:solidFill>
                <a:latin typeface="Söhne"/>
              </a:rPr>
              <a:t>Pokemon's</a:t>
            </a:r>
            <a:r>
              <a:rPr lang="en-US" sz="1000" dirty="0">
                <a:solidFill>
                  <a:srgbClr val="ECECEC"/>
                </a:solidFill>
                <a:latin typeface="Söhne"/>
              </a:rPr>
              <a:t> overall capabilities.</a:t>
            </a:r>
          </a:p>
          <a:p>
            <a:pPr algn="just">
              <a:lnSpc>
                <a:spcPct val="150000"/>
              </a:lnSpc>
            </a:pPr>
            <a:r>
              <a:rPr lang="en-US" sz="1200" b="1" dirty="0">
                <a:solidFill>
                  <a:srgbClr val="ECECEC"/>
                </a:solidFill>
                <a:latin typeface="Söhne"/>
              </a:rPr>
              <a:t>Highlight Unique Type Combinations:</a:t>
            </a:r>
          </a:p>
          <a:p>
            <a:pPr marL="171450" indent="-171450" algn="just">
              <a:lnSpc>
                <a:spcPct val="150000"/>
              </a:lnSpc>
              <a:buClr>
                <a:schemeClr val="tx1"/>
              </a:buClr>
              <a:buFont typeface="Arial" panose="020B0604020202020204" pitchFamily="34" charset="0"/>
              <a:buChar char="•"/>
            </a:pPr>
            <a:r>
              <a:rPr lang="en-US" sz="1000" dirty="0">
                <a:solidFill>
                  <a:srgbClr val="ECECEC"/>
                </a:solidFill>
                <a:latin typeface="Söhne"/>
              </a:rPr>
              <a:t>Showcase </a:t>
            </a:r>
            <a:r>
              <a:rPr lang="en-US" sz="1000" dirty="0" err="1">
                <a:solidFill>
                  <a:srgbClr val="ECECEC"/>
                </a:solidFill>
                <a:latin typeface="Söhne"/>
              </a:rPr>
              <a:t>Pokemon</a:t>
            </a:r>
            <a:r>
              <a:rPr lang="en-US" sz="1000" dirty="0">
                <a:solidFill>
                  <a:srgbClr val="ECECEC"/>
                </a:solidFill>
                <a:latin typeface="Söhne"/>
              </a:rPr>
              <a:t> with unique Type 1 combinations that stand out in terms of popularity or rarity. This can add intrigue to the </a:t>
            </a:r>
            <a:r>
              <a:rPr lang="en-US" sz="1000" dirty="0" err="1">
                <a:solidFill>
                  <a:srgbClr val="ECECEC"/>
                </a:solidFill>
                <a:latin typeface="Söhne"/>
              </a:rPr>
              <a:t>Pokemon</a:t>
            </a:r>
            <a:r>
              <a:rPr lang="en-US" sz="1000" dirty="0">
                <a:solidFill>
                  <a:srgbClr val="ECECEC"/>
                </a:solidFill>
                <a:latin typeface="Söhne"/>
              </a:rPr>
              <a:t> world and motivate trainers to seek out these distinctive creatures.</a:t>
            </a:r>
          </a:p>
          <a:p>
            <a:pPr algn="just">
              <a:lnSpc>
                <a:spcPct val="150000"/>
              </a:lnSpc>
            </a:pPr>
            <a:r>
              <a:rPr lang="en-US" sz="1000" dirty="0">
                <a:solidFill>
                  <a:srgbClr val="ECECEC"/>
                </a:solidFill>
                <a:latin typeface="Söhne"/>
              </a:rPr>
              <a:t>These recommendations aim to enhance the gameplay experience, introduce strategic elements, and celebrate the diverse world of </a:t>
            </a:r>
            <a:r>
              <a:rPr lang="en-US" sz="1000" dirty="0" err="1">
                <a:solidFill>
                  <a:srgbClr val="ECECEC"/>
                </a:solidFill>
                <a:latin typeface="Söhne"/>
              </a:rPr>
              <a:t>Pokemon</a:t>
            </a:r>
            <a:r>
              <a:rPr lang="en-US" sz="1000" dirty="0">
                <a:solidFill>
                  <a:srgbClr val="ECECEC"/>
                </a:solidFill>
                <a:latin typeface="Söhne"/>
              </a:rPr>
              <a:t>. Implementing these suggestions could contribute to a more engaging and dynamic </a:t>
            </a:r>
            <a:r>
              <a:rPr lang="en-US" sz="1000" dirty="0" err="1">
                <a:solidFill>
                  <a:srgbClr val="ECECEC"/>
                </a:solidFill>
                <a:latin typeface="Söhne"/>
              </a:rPr>
              <a:t>Pokemon</a:t>
            </a:r>
            <a:r>
              <a:rPr lang="en-US" sz="1000" dirty="0">
                <a:solidFill>
                  <a:srgbClr val="ECECEC"/>
                </a:solidFill>
                <a:latin typeface="Söhne"/>
              </a:rPr>
              <a:t> universe for players.</a:t>
            </a:r>
          </a:p>
          <a:p>
            <a:pPr algn="just">
              <a:lnSpc>
                <a:spcPct val="150000"/>
              </a:lnSpc>
            </a:pPr>
            <a:endParaRPr lang="en-US" sz="800" dirty="0">
              <a:solidFill>
                <a:srgbClr val="ECECEC"/>
              </a:solidFill>
              <a:latin typeface="Söhne"/>
            </a:endParaRPr>
          </a:p>
          <a:p>
            <a:pPr algn="just">
              <a:lnSpc>
                <a:spcPct val="150000"/>
              </a:lnSpc>
            </a:pPr>
            <a:endParaRPr lang="en-US" sz="800" dirty="0">
              <a:solidFill>
                <a:srgbClr val="ECECEC"/>
              </a:solidFill>
              <a:latin typeface="Söhne"/>
            </a:endParaRPr>
          </a:p>
          <a:p>
            <a:pPr algn="just">
              <a:lnSpc>
                <a:spcPct val="150000"/>
              </a:lnSpc>
            </a:pPr>
            <a:endParaRPr lang="en-US" sz="800" dirty="0">
              <a:solidFill>
                <a:srgbClr val="ECECEC"/>
              </a:solidFill>
              <a:latin typeface="Söhne"/>
            </a:endParaRPr>
          </a:p>
          <a:p>
            <a:pPr algn="just">
              <a:lnSpc>
                <a:spcPct val="150000"/>
              </a:lnSpc>
            </a:pPr>
            <a:endParaRPr lang="en-US" sz="800" dirty="0">
              <a:solidFill>
                <a:srgbClr val="ECECEC"/>
              </a:solidFill>
              <a:latin typeface="Söhne"/>
            </a:endParaRPr>
          </a:p>
        </p:txBody>
      </p:sp>
      <p:pic>
        <p:nvPicPr>
          <p:cNvPr id="5" name="Google Shape;921;p69">
            <a:extLst>
              <a:ext uri="{FF2B5EF4-FFF2-40B4-BE49-F238E27FC236}">
                <a16:creationId xmlns:a16="http://schemas.microsoft.com/office/drawing/2014/main" id="{7DD2555A-FF5F-F496-FF0F-7B9F4FF70A76}"/>
              </a:ext>
            </a:extLst>
          </p:cNvPr>
          <p:cNvPicPr preferRelativeResize="0">
            <a:picLocks/>
          </p:cNvPicPr>
          <p:nvPr/>
        </p:nvPicPr>
        <p:blipFill>
          <a:blip r:embed="rId4"/>
          <a:srcRect t="15815" b="15815"/>
          <a:stretch/>
        </p:blipFill>
        <p:spPr>
          <a:xfrm>
            <a:off x="5993693" y="59018"/>
            <a:ext cx="1762949" cy="1705663"/>
          </a:xfrm>
          <a:prstGeom prst="ellipse">
            <a:avLst/>
          </a:prstGeom>
          <a:noFill/>
          <a:ln>
            <a:noFill/>
          </a:ln>
        </p:spPr>
      </p:pic>
      <p:pic>
        <p:nvPicPr>
          <p:cNvPr id="15" name="Google Shape;921;p69">
            <a:extLst>
              <a:ext uri="{FF2B5EF4-FFF2-40B4-BE49-F238E27FC236}">
                <a16:creationId xmlns:a16="http://schemas.microsoft.com/office/drawing/2014/main" id="{669E6CFF-B261-6A1F-8B68-4EE638E29602}"/>
              </a:ext>
            </a:extLst>
          </p:cNvPr>
          <p:cNvPicPr preferRelativeResize="0">
            <a:picLocks/>
          </p:cNvPicPr>
          <p:nvPr/>
        </p:nvPicPr>
        <p:blipFill>
          <a:blip r:embed="rId5"/>
          <a:srcRect t="18503" b="18503"/>
          <a:stretch/>
        </p:blipFill>
        <p:spPr>
          <a:xfrm>
            <a:off x="7262508" y="1467257"/>
            <a:ext cx="1762949" cy="1705663"/>
          </a:xfrm>
          <a:prstGeom prst="ellipse">
            <a:avLst/>
          </a:prstGeom>
          <a:noFill/>
          <a:ln>
            <a:noFill/>
          </a:ln>
        </p:spPr>
      </p:pic>
      <p:pic>
        <p:nvPicPr>
          <p:cNvPr id="16" name="Google Shape;921;p69">
            <a:extLst>
              <a:ext uri="{FF2B5EF4-FFF2-40B4-BE49-F238E27FC236}">
                <a16:creationId xmlns:a16="http://schemas.microsoft.com/office/drawing/2014/main" id="{5407BEA1-E3CF-D68C-E67F-0987AE99FC50}"/>
              </a:ext>
            </a:extLst>
          </p:cNvPr>
          <p:cNvPicPr preferRelativeResize="0">
            <a:picLocks/>
          </p:cNvPicPr>
          <p:nvPr/>
        </p:nvPicPr>
        <p:blipFill>
          <a:blip r:embed="rId6"/>
          <a:srcRect t="1625" b="1625"/>
          <a:stretch/>
        </p:blipFill>
        <p:spPr>
          <a:xfrm>
            <a:off x="5900216" y="2995454"/>
            <a:ext cx="1762949" cy="1705663"/>
          </a:xfrm>
          <a:prstGeom prst="ellipse">
            <a:avLst/>
          </a:prstGeom>
          <a:noFill/>
          <a:ln>
            <a:noFill/>
          </a:ln>
        </p:spPr>
      </p:pic>
    </p:spTree>
    <p:extLst>
      <p:ext uri="{BB962C8B-B14F-4D97-AF65-F5344CB8AC3E}">
        <p14:creationId xmlns:p14="http://schemas.microsoft.com/office/powerpoint/2010/main" val="3777498999"/>
      </p:ext>
    </p:extLst>
  </p:cSld>
  <p:clrMapOvr>
    <a:masterClrMapping/>
  </p:clrMapOvr>
</p:sld>
</file>

<file path=ppt/theme/theme1.xml><?xml version="1.0" encoding="utf-8"?>
<a:theme xmlns:a="http://schemas.openxmlformats.org/drawingml/2006/main" name="Digital Transformation by Slidesgo">
  <a:themeElements>
    <a:clrScheme name="Simple Light">
      <a:dk1>
        <a:srgbClr val="FFFFFF"/>
      </a:dk1>
      <a:lt1>
        <a:srgbClr val="000658"/>
      </a:lt1>
      <a:dk2>
        <a:srgbClr val="000641"/>
      </a:dk2>
      <a:lt2>
        <a:srgbClr val="FF00FF"/>
      </a:lt2>
      <a:accent1>
        <a:srgbClr val="0067FF"/>
      </a:accent1>
      <a:accent2>
        <a:srgbClr val="4993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834</Words>
  <Application>Microsoft Office PowerPoint</Application>
  <PresentationFormat>On-screen Show (16:9)</PresentationFormat>
  <Paragraphs>67</Paragraphs>
  <Slides>10</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Wingdings</vt:lpstr>
      <vt:lpstr>Arial</vt:lpstr>
      <vt:lpstr>-apple-system</vt:lpstr>
      <vt:lpstr>Figtree</vt:lpstr>
      <vt:lpstr>Söhne</vt:lpstr>
      <vt:lpstr>DM Sans</vt:lpstr>
      <vt:lpstr>Digital Transformation by Slidesgo</vt:lpstr>
      <vt:lpstr>Hi!, I am  Dariel Muhammad Ramadhan</vt:lpstr>
      <vt:lpstr>ABOUT ME</vt:lpstr>
      <vt:lpstr>Personal Skill</vt:lpstr>
      <vt:lpstr>Notable Project!</vt:lpstr>
      <vt:lpstr>FLOWCHART OF POKEMON DATA</vt:lpstr>
      <vt:lpstr>Python Project</vt:lpstr>
      <vt:lpstr>Evolution of Pokemon Types Across Generations</vt:lpstr>
      <vt:lpstr>PowerPoint Presentation</vt:lpstr>
      <vt:lpstr>PowerPoint Presentation</vt:lpstr>
      <vt:lpstr>Contact 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 I am  Dariel Muhammad Ramadhan</dc:title>
  <cp:lastModifiedBy>Dariel</cp:lastModifiedBy>
  <cp:revision>3</cp:revision>
  <dcterms:modified xsi:type="dcterms:W3CDTF">2024-03-02T14:36:34Z</dcterms:modified>
</cp:coreProperties>
</file>